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медицинских знаний и здорового образа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правила, которые помогают быть здоровым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пятом классе нагрузка растет, поэтому особенно важны режим дня, сон, чистые руки, осанка и движение. Эти привычки помогают лучше учиться, меньше уставать и чувствовать себя увереннее.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школьника: что влияет каждый день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не только отсутствие болезни. Оно включает крепкое тело, нормальную работу организма и способность спокойно справляться с обычными делами.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здоровье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самочувствие влияет и внутреннее состояние человека: настроение, интерес к жизни, умение общаться и чувствовать себя комфортно среди других.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сон, чистота, движение, отдых и безопасное поведение помогают сохранять здоровье и предупреждать многие проблемы заранее.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легкие и мозг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непрерывно перекачивает кровь, а легкие снабжают ее кислородом. Мозг управляет движениями, памятью, вниманием и помогает быстро реагировать на происходящее.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организму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расти и работать без сбоев, организму нужны вода, пища, сон и движение. Если человек устал, голоден или не выспался, ему труднее учиться и играть.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организм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781" y="1336325"/>
            <a:ext cx="425083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правил здорового образа жизни для школьников
</a:t>
            </a:r>
            <a:endParaRPr lang="en-US" sz="1052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полезные действия, которые легко выполнять каждый день.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простые привычки работают лучше, чем редкие усилия: они поддерживают самочувствие, помогают учиться и снижают риск многих проблем.
</a:t>
            </a:r>
            <a:endParaRPr lang="en-US" sz="1138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помогают быть здоровым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помогает не перегружать день и легче переключаться между занятиями.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режима дня школьника, составленная по материалам урока
</a:t>
            </a:r>
            <a:endParaRPr lang="en-US" sz="1043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сон и движение сокращаются, а сидячее время растет, внимание и работоспособность обычно снижаются.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3794" y="149832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9162" y="1498328"/>
            <a:ext cx="155512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роста и силы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углеводы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Каши, хлеб и крупы дают энергию для учебы, прогулок и спорта. Они помогают дольше сохранять сытость и поддерживают активность в течение дня.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мясо, яйца, бобовые и молочные продукты нужны для роста, восстановления тканей и нормальной работы мышц после нагрузки.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помогают организму работать правильно. Они поддерживают иммунитет, зрение, кости и общее самочувствие школьника.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день, даже если не хочется пить. Она помогает поддерживать температуру тела, внимание и хорошее самочувствие.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сладкого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газировка, чипсы и фастфуд не должны заменять нормальную еду. Их избыток ухудшает питание и повышает риск лишнего веса и кариеса.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легко попадают на руки после улицы, игры с предметами общего пользования или контакта с больным человеком. Поэтому руки нужно мыть с мылом примерно 20 секунд, особенно перед едой.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зубы, свежая одежда, смена белья и проветривание комнаты помогают защититься от инфекции и чувствовать себя лучше. Аккуратность на рабочем месте тоже снижает риск неприятных последствий.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как защита от микробов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стало плохо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недомогании и признаки, требующие срочной помощи взрослых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ссадине нужно промыть поврежденное место чистой водой, аккуратно обработать его и закрыть пластырем или чистой повязкой. Это защищает рану от грязи.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самых частых ситуациях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носовом кровотечении следует сесть, слегка наклонить голову вперед и прижать крылья носа. Голову назад запрокидывать нельзя, чтобы кровь не попала в горло.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помогает холод через ткань на 10–15 минут. Он уменьшает боль и отек, если не прикладывать лед прямо к коже.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сильная, кровь не останавливается или есть подозрение на перелом, нужно немедленно позвать взрослых и обратиться к медработнику.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20886"/>
            <a:ext cx="4164900" cy="19415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основам медицинских знаний и здорового образа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ежедневные привычки влияют на здоровье, самочувствие и учебу: одни укрепляют организм, другие быстро снижают силы и внимание.
</a:t>
            </a:r>
            <a:endParaRPr lang="en-US" sz="1106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поддерживают энергию и защиту организма, а вредные быстро отражаются на настроении, внимании и работоспособности.
</a:t>
            </a:r>
            <a:endParaRPr lang="en-US" sz="122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повседневные дела могут стать частью активности, если не проводить весь день сидя и чаще выбирать движение вместо долгого бездействия.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физической активности для детей и подростков; данные для учебной диаграммы.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движения легко набирают нужную дневную норму и помогают укреплять выносливость без сложных тренировок.
</a:t>
            </a:r>
            <a:endParaRPr lang="en-US" sz="128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физическая активность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сон помогает мозгу запоминать новое, а организму — отдыхать. При нехватке сна чаще возникают раздражительность, забывчивость и усталость.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9–10 часов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обычно нужно школьнику, чтобы легче учиться, быстрее восстанавливаться и сохранять спокойное настроение.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режиму сна для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перед контрольной, ссора с одноклассником или спешка могут вызвать стресс. Помогают медленное дыхание, короткая прогулка и несколько минут спокойного отдыха без спешки.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тревога не проходит, становится труднее учиться, спать и общаться. В такой ситуации важно рассказать о своем состоянии взрослому и не оставаться с переживаниями одному.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способы справиться с волнением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неблагоприятный фактор способен ухудшать самочувствие, но их сочетание особенно быстро сказывается на учебе, выносливости и внешнем виде.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 факторах риска для здоровья школьников; сравнительная оценка для диаграммы.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вредных привычек и нагрузок в повседневной жизни, тем выше риск усталости, частых болезней и снижения работоспособности.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быть здоровым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44" y="1191478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4869" y="11914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469" y="3212403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38143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дома, в школе и на улице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нужно только по правилам, на зеленый сигнал и в установленном месте. Нельзя выбегать на проезжую часть и отвлекаться на телефон или разговор.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ножи, иглы и другие острые предметы требуют аккуратности. Ими пользуются только по назначению, держат в порядке и сразу убирают после работы.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провода и электроприборы нельзя трогать мокрыми руками. При неисправности техники нужно сразу сообщить взрослому и не пытаться чинить ее самостоятельно.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жидкости, порошки и лекарства нельзя пробовать, нюхать или смешивать. Любую подозрительную находку нужно оставить на месте и позвать взрослого.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опасной ситуации важно не скрывать происшествие, а сразу обратиться к учителю, родителю или другому взрослому. Быстрая реакция помогает избежать травм.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обращаться к врачу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недомогании и признаки, при которых нужна срочная помощь взрослых и медиков.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начинается с простых привычек: мытья рук, чистки зубов, полноценного сна, движения и питания. Они ежедневно снижают риск многих распространенных проблем.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болезней и медицинские осмотры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 у врача помогают заметить нарушения зрения, осанки и состояния зубов на раннем этапе, когда их легче исправить и контролировать.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по календарю защищают от опасных инфекций, а своевременные визиты к специалистам дополняют домашний уход и делают профилактику более надежной.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план действий, составленный по материалам урока.
</a:t>
            </a:r>
            <a:endParaRPr lang="en-US" sz="104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превратить полезные намерения в понятные шаги с конкретным сроком, чтобы привычку было проще выполнить и проверить.
</a:t>
            </a:r>
            <a:endParaRPr lang="en-US" sz="1163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Конкретная цель, простое действие и срок делают полезную привычку выполнимой и помогают не откладывать заботу о здоровье.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здоровья школьника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работают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школьника поддерживают не сложные меры, а ежедневные привычки: сон, движение, чистота, питание, осторожность и своевременное обращение за помощью. Именно они помогают учиться, расти и чувствовать себя лучше.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2026-05-20T21:00:39Z</dcterms:created>
  <dcterms:modified xsi:type="dcterms:W3CDTF">2026-05-20T21:00:39Z</dcterms:modified>
</cp:coreProperties>
</file>