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Грамматика: морфология и синтаксис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 и предложения строят грамотную речь.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уровня русского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нужно видеть сразу на двух уровнях: слово помогает назвать и уточнить, а предложение — связать мысли и передать смысл точно.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показывает, как слово меняется по форме и какие признаки сохраняет в речи.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языка — слово и предложение — грамматика помогает рассмотреть отдельно и вместе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грамматическая классификация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грамматическая классификация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речи: самостоятельные и служебные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две группы слов и их роль в 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слова несут основное значение, а служебные помогают строить связь и уточнять смысл.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существительное: названия вокруг нас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может назвать человека, вещь, явление или чувство. Поэтому оно встречается почти в каждом тексте: ученик, тетрадь, дождь, дружба. Без таких слов трудно рассказать о мире ясно и точно.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для предмета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существительное меняется по падежам и числам. В карточках легко увидеть, как слово показывает свою роль в предложении: книга, книги, книге, книгу, книгой, о книге.
</a:t>
            </a:r>
            <a:endParaRPr lang="en-US" sz="854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одного слова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часто образуют пары с прилагательными и глаголами: интересная книга, книга лежит на парте. Так текст становится конкретнее, а изображаемая картина — понятнее и живее.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другими словами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слово «книга»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изменяется существительное по падежам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форма помогает слову занять нужное место в предложении и передать точный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формы важны: они показывают падеж, меняют окончание и помогают связать слово с другими членами предложения.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прилагательное: признак предмета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характеристика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называет цвет, размер, форму, качество или настроение предмета. Благодаря ему лес становится зелёным, дом — высоким, а день — тёплым и светлым.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в 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описаниях прилагательные особенно важны: они создают образ и настроение. Одно точное определение может сделать речь яркой, аккуратной и более понятной читателю.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со 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изменяется вместе с существительным: зелёный лес, зелёная трава, зелёные листья. Такая связь помогает избежать ошибок и делает фразу грамматически точной.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006" y="1617079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Глагол: действие, процесс и состояние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 или состояние: читать, рисовать, бежать, спать. Он показывает, что происходит с предметом или лицом, о котором говорится в предложении.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происходит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глагола помогают определить время и лицо: читал, читаю, буду читать. В прошедшем времени добавляется род, поэтому форма становится точнее.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часто является сказуемым и создаёт основу высказывания. Без него предложение теряет движение, а мысль становится менее ясной и менее законченной.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часть речи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 по школьной грамматике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Синтаксис: словосочетания и предложения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2845732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выражает законченную мысль и обычно имеет грамматическую основу. Оно сообщает, спрашивает или побуждает, а слова внутри него соединяются не случайно, а по правилам языка.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797425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пара главного и зависимого слова: читать книгу, высокий дом, идти в школу. Такая связь показывает, какое слово поясняет другое и как они связаны по смыслу.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0225" y="3901200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синтаксисе важно видеть, как слова согласуются, управляют друг другом и присоединяются по смыслу. Именно эта связь помогает понять, почему предложение звучит правильно и ясно.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408413"/>
            <a:ext cx="4339200" cy="27375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 второстепенные члены предложения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увидеть, какие члены предложения несут основную информацию, а какие уточняют её.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предложения держится на подлежащем и сказуемом, а второстепенные члены делают высказывание точнее и полнее.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схема членов предложения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 сказуемое в простом предложении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39656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оно называет того, о ком идёт речь. Чаще всего это существительное или местоимение, стоящее в начальной или нужной форме.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396560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сообщает, что делает предмет или что с ним происходит. Обычно выражается глаголом и помогает понять, когда и как совершается действие.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64508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подлежащее и сказуемое образуют основу предложения. Именно она показывает, что высказывание закончено и имеет смысл, даже если предложение очень короткое.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предложений по цели высказывания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предложений по цели высказывания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высказывания помогает выбрать интонацию и знак препинания в конце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типа равны по значимости, но каждый выполняет свою задачу: сообщает, спрашивает или побуждает к действию.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разбирать предложение по составу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школьного синтаксического разбора предложения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морфологии и синтаксиса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рассматривают само по себе: определяют часть речи, грамматические признаки и возможные формы. Это основа морфологического анализа.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 предложении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слово включают в предложение и смотрят, какую роль оно выполняет: подлежащего, сказуемого, дополнения, определения или обстоятельства.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показывает, что форма слова и его связь с другими словами работают вместе. Именно поэтому морфология помогает синтаксису, а синтаксис раскрывает морфологию в речи.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грамматике русского языка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словах и предложениях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появляются там, где нужно согласовать слова, выбрать нужный падеж или сохранить правильный порядок слов.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формы слова и правильная связь между словами помогают избежать грамматических ошибок и сделать речь понятной.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грамматике русского языка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части речи работают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речи меняется в зависимости от задачи текста: описание, рассказ, объяснение или сообщение.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действий и образов, тем заметнее глаголы и прилагательные; в сообщениях и объяснениях чаще преобладают существительные и служебные слова.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Мини-разбор предложения: Весной птицы возвращаются домой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выделяем главные члены: птицы — подлежащее, возвращаются — сказуемое. Именно они показывают, о ком говорится в предложении и что о них сообщается.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части речи
</a:t>
            </a:r>
            <a:pPr algn="l" indent="0" marL="0">
              <a:lnSpc>
                <a:spcPct val="115000"/>
              </a:lnSpc>
              <a:buNone/>
            </a:pPr>
            <a:r>
              <a:rPr lang="en-US" sz="49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 — имя существительное, возвращаются — глагол, весной и домой — слова, связанные с обстоятельствами. Такой шаг помогает соединить морфологию и синтаксис.
</a:t>
            </a:r>
            <a:endParaRPr lang="en-US" sz="1077" dirty="0"/>
          </a:p>
        </p:txBody>
      </p:sp>
      <p:sp>
        <p:nvSpPr>
          <p:cNvPr id="13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обстоятельства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весной отвечает на вопрос когда? и обозначает время действия. Слово домой отвечает на вопрос куда? и указывает направление движения.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63132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сообщает о весеннем возвращении птиц, а его смысл раскрывается через точные формы слов и их роли в 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556" y="1345868"/>
            <a:ext cx="336788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48224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208629"/>
            <a:ext cx="376800" cy="3014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37580"/>
            <a:ext cx="376800" cy="376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перед проверочной работой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определяй, к какой части речи относится слово. Это помогает понять его значение, грамматические признаки и возможную роль в предложении.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словам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Подбирай точный вопрос к каждому слову. Вопрос часто подсказывает, является ли оно подлежащим, дополнением, определением или обстоятельством.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словами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Следи, какие слова зависят друг от друга. Согласование, управление и примыкание помогают правильно строить словосочетания и избегать ошибок.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всегда сначала находи подлежащее и сказуемое. Когда основа найдена, остальной разбор становится намного проще и точнее.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помогает говорить и писать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учит понимать слово, а синтаксис — строить из слов понятное предложение. Вместе они делают речь грамотной, выразительной и уверенной в любой учебной задаче.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2026-05-28T17:45:57Z</dcterms:created>
  <dcterms:modified xsi:type="dcterms:W3CDTF">2026-05-28T17:45:57Z</dcterms:modified>
</cp:coreProperties>
</file>