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средневековых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одни общества поднимались, а другие слабели?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 — это огромный исторический мир между Античностью и Новым временем, где рядом существовали разные культуры, империи и торговые пути.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между двумя эпохами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мир на карте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перекрёстки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Средиземноморье связывало Европу и Азию через порты, острова и важные города. Здесь особенно ценились удобные гавани и контроль над морскими путями.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была не единой страной, а множеством королевств, княжеств и городов. Их развитие сильно зависело от рек, морских берегов, лесов и плодородных равнин.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Евразии открывали быстрые перемещения войск и кочевых народов. Для одних это было преимуществом, для других — постоянной угрозой нападения.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через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и Западная Азия соединяли караванные дороги, оазисы и крупные торговые центры. Эти земли были богаты обменом товаров и идей.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называем цивилизацией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важнее имен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смене династий общество могло сохранять язык, веру, ремёсла и привычные порядки. Поэтому история цивилизации длиннее истории отдельных правителей.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понятие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 — это не только власть одного правителя, а целая система жизни: города, хозяйство, законы, традиции и способы общения с соседями.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торговля показывают уровень развития не хуже, чем армия или дворец. Именно они соединяют людей, товары и знания.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как 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важно смотреть на общество целиком: как оно живёт, чем питается, как управляется и что передаёт следующим поколениям.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понять: рост, стабильность, упадок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Рост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население и города: если людей становится больше, растут ремёсла, рынки и новые центры жизни. Это признак силы и уверенности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Стабильная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оценивают власть и порядок: когда законы работают, дороги безопасны, а налоги собираются регулярно, государство лучше защищает свои территории и жителей.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Границы и кризисы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сравнивают границы и безопасность: расширение, удержание земель или потеря окраин показывают, насколько общество выдерживает давление соседей и внутренних проблем.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1: география и ресурсы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пустыни и удалённость могли защищать от врагов, но одновременно мешали обмену. Изолированные области часто медленнее богатели и хуже получали помощь.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моря облегчали перевозку зерна, металлов и тканей. Там, где были удобные пути и плодородные земли, быстрее возникали города, рынки и устойчивое хозяйство.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напрямую влиял на урожай и жизнь людей. Засухи, холодные зимы или нехватка воды делали целые регионы уязвимыми к голоду и переселениям.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связывала Средиземноморье, Восток и степные пути: чем безопаснее маршруты, тем больше доходы городов и правителей.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заметен там, где дороги защищены; война и разрыв связей быстро снижают доходы и влияние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средневековым торговым путям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2: экономика и торговые пути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3: власть, законы и связи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 собирала налоги и могла содержать войско, дороги и чиновников. Это помогало быстрее реагировать на угрозы и поддерживать порядок в стране.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работали лучше там, где правила были понятны и одинаковы для многих людей. Тогда торговцам, земледельцам и ремесленникам было проще планировать жизнь.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раздробленности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местные правители становились слишком самостоятельными, страна дробилась на части. Между ними возникали споры за земли, деньги и влияние.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центром и окраинами удерживали государство вместе. Чем лучше работали дороги, послы и переписка, тем прочнее было управление.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войны и набеги ослабляют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военные угрозы ведут к потерям ресурсов и сил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 5: эпидемии и население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работников становилось меньше, менялись цены на хлеб, землю и труд. Власти и землевладельцы были вынуждены пересматривать повинности, налоги и порядок ведения хозяйства.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эпидемий резко сокращалось число ремесленников, земледельцев и воинов. Это сразу било по хозяйству, потому что привычные работы некому было выполнять в прежнем объёме.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Опустевшие деревни и города ослабляли целые регионы. После тяжёлых болезней восстановление шло медленно, а общество ещё долго ощущало последствия утрат.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механизмы развития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новшества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плуг, водяные мельницы и улучшенные орудия повышали урожайность и освобождали часть людей для ремесла, торговли и управления. Технологии напрямую усиливали хозяйство и устойчивость общества.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Практичные изобретения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компас и более надёжные корабли ускорили обмен знаниями и расширили связи между регионами. Благодаря этим открытиям люди точнее ориентировались, быстрее писали и дальше путешествовали.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монастыри и медресе переписывали книги, хранили опыт и обучали новых специалистов. Там, где знания не прерывались, общества легче справлялись с переменами и кризисами.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Крепости, осадные машины и улучшенная организация обороны помогали защищать города и границы. Когда власть умела использовать новые методы, государство становилось более гибким и выживаемым.
</a:t>
            </a:r>
            <a:endParaRPr lang="en-US" sz="12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Распад и поместья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Западной Римской империи на её территории возникло множество королевств. Главной основой жизни стали сельские поместья, где землевладельцы контролировали землю, труд и местные связи.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Городской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XI века начался подъём: выросли города, ярмарки и ремесло, усилились торговля и денежные отношения. Люди чаще переезжали, а новые центры постепенно влияли на политику.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Кризис и 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XIV веке пришли войны, неурожаи и эпидемии. Эти удары ослабили старые порядки, но именно после кризиса усилились королевская власть, города и новые формы хозяйства.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1: Западная Европа — от распада к росту
</a:t>
            </a:r>
            <a:endParaRPr lang="en-US" sz="24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устойчивости к переменам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 сильные стороны Европы сначала поддерживали рост, а затем кризисы и войны разрушали старый порядок и открывали путь новым центрам.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Византия — почему была сильной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Византии была хорошо организована: чиновники вели учёт, собирали налоги и поддерживали управление. Это помогало империи сохранять порядок даже при смене правителей.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стоял на перекрёстке путей между Европой и Азией. Такое положение позволяло контролировать торговлю, собирать доходы и быстро получать сведения о происходящем вокруг.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дипломатия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умела договариваться с соседями, использовать дипломатию и приспосабливаться к более сильным противникам. Такая гибкость часто спасала её там, где одной военной силы было недостаточно.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1453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1453 году османы взяли Константинополь. Падение столицы завершило историю Византийской империи, которая не смогла пережить долгий военный и политический натиск.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VII–XI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долго отражала давление арабских государств и сохраняла важные территории, но защита границ требовала всё больше сил и средств.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1204 году крестоносцы захватили Константинополь. Это стало тяжёлым ударом: власть ослабла, ресурсы сократились, а прежняя система уже не восстановила прежней прочности.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упадка Византии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3: халифат и культурный расцвет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Быстрое 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VII века халифат быстро расширился и связал огромные территории от Ближнего Востока до Испании. Общая религия, язык управления и законы облегчали обмен товарами и идеями.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Города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 и Кордова стали крупными центрами науки, переводов и ремёсел. Здесь собирали книги, обсуждали открытия и передавали знания между разными народами и традициями.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Связи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Караваны, морские маршруты и городские рынки соединяли Восток и Запад. Благодаря торговле халифат не только богател, но и распространял математические, медицинские и философские идеи.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3: причины разрывов и трудностей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элит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между правителями и элитами подрывали единство сильнее, чем внешние враги. Борьба за влияние мешала сосредоточиться на защите городов и поддержании порядка.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халифат раскололся на отдельные династии и области, которые всё меньше подчинялись единому центру. Это ослабляло управление, сбор налогов и совместную оборону.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удары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1258 году монголы взяли Багдад, а затем усилились региональные войны и крестовые походы. Торговые связи сохранились, но единый халифат уже не вернулся.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Стремительный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империя выросла благодаря быстрым завоеваниям и строгой военной дисциплине. За несколько десятилетий она установила контроль над огромными пространствами от Китая до Восточной Европы.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Порядок на путях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единым контролем торговые пути становились безопаснее, а купцы могли проходить большие расстояния. Это помогало обмену товарами, но порядок держался прежде всего на силе.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Распад на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сильных правителей единство ослабло. Огромная империя распалась на отдельные ханства, которые начали действовать самостоятельно и по-разному развиваться.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4: Монгольская империя — сила и распад
</a:t>
            </a:r>
            <a:endParaRPr lang="en-US" sz="24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показывает, что разные цивилизации опирались на разные источники силы: власть, города, торговлю, знания или военную мощь. Устойчивость зависела от сочетания факторов, а не от одного преимущества.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модель не была вечной: успех держался, пока основные ресурсы работали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слайдов 12–18 и историческому обзору средневековых цивилизаций.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кейсов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цивилизации менялись по-разному, но судьбу каждой определяли одни и те же силы: земля, торговля, власть, войны, болезни и знания. Когда баланс нарушался, начинались перемены.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2026-07-26T05:23:51Z</dcterms:created>
  <dcterms:modified xsi:type="dcterms:W3CDTF">2026-07-26T05:23:51Z</dcterms:modified>
</cp:coreProperties>
</file>