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проектирование: геометрия, координаты и алгебраические модели
</a:t>
            </a:r>
            <a:endParaRPr lang="en-US" sz="2918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плоскость сохраняет смысл пространства без перспективных искажений.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этот метод в 10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проектирование помогает связать геометрию с координатами, векторами и линейными преобразованиями, а также увидеть, как числа описывают форму, направление и взаимное расположение объектов в пространстве.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сущность параллельного проектирования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проецирующие прямые имеют одно и то же направление. Благодаря этому построение остается упорядоченным, а каждый элемент объекта переносится на плоскость по одинаковому правилу.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пространственного объекта отображается в пересечении своей проецирующей прямой с плоскостью проекций. Так получается плоский образ, пригодный для анализа формы и расположения.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коллинеарности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точек лежат на одной прямой, их проекции также располагаются на одной прямой либо на одной проецирующей линии. Это делает метод удобным для чертежей и схем.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центра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параллельном проектировании нет точки схода, характерной для перспективы. Поэтому параллельные прямые не пересекаются в изображении и сохраняют свое взаимное направление.
</a:t>
            </a:r>
            <a:endParaRPr lang="en-US" sz="11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параллельная 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пространственного объекта к плоскому изображению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параллельного проектирования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проектирования различаются направлением проецирующих прямых и тем, что именно важнее в изображении: точность размеров, наглядность формы или удобство чтения схемы.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проецирование к ортогональному, тем выше измерительная точность; чем сильнее стремление к объемности, тем важнее становится наглядность.
</a:t>
            </a:r>
            <a:endParaRPr lang="en-US" sz="80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геометрии и черчения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и координатные оси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Фронтальная, горизонтальная и профильная плоскости позволяют рассматривать объект с разных сторон. Такой набор видов делает пространственную фигуру более понятной и удобной для точного чертежа.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в пространстве естественно задается числами x, y и z. Поэтому ортогональная проекция хорошо согласуется с координатным методом и помогает переходить от рисунка к вычислениям.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при изображении многогранников и тел вращения, когда важно передать форму без искажений и сохранить возможность измерять размеры по чертежу.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искажений при разных способах проектирования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 и отражают общую тенденцию: разные виды проекций по-разному передают форму, размеры и пространственную глубину.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точнее всего для измерений, косоугольная сохраняет фронтальный вид, а аксонометрия дает наиболее сбалансированное визуальное восприятие.
</a:t>
            </a:r>
            <a:endParaRPr lang="en-US" sz="75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проекционных методов в школьной геометрии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параллельном проектировании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отрезков лежат на одной прямой, их взаимные отношения сохраняются при проекции. Поэтому метод удобен для построения схем, в которых важны пропорции и порядок точек.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исходного отрезка переходит в середину его изображения. Такое свойство помогает находить и проверять середины, а также строить симметричные элементы фигуры.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после проектирования остаются параллельными. Это одно из главных свойств метода, отличающее его от перспективного изображения, где параллели могут сходиться.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Аффинная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параллельности и отношений связано с аффинными преобразованиями. Именно поэтому параллельное проектирование тесно связано с аналитической геометрией и алгебраическим описанием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Аксонометрия как способ показать объект в объеме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оси изображаются с одинаковым масштабом, поэтому форма выглядит уравновешенной и симметричной. Такой вариант удобен, когда нужен общий вид объекта без выделения одной стороны.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масштаба совпадают, а третий отличается, что делает одну плоскость более читаемой. Этот прием часто выбирают, когда важно совместить объемность с лучшей разборчивостью деталей.
</a:t>
            </a:r>
            <a:endParaRPr lang="en-US" sz="83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по всем трем осям различаются, поэтому изображение требует большей аккуратности, но дает гибкость в передаче формы. Триметрия встречается реже, однако полезна для сложных схем.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Косоугольная проекция: фронтальная грань без искажений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передняя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Фронтальная грань сохраняет форму и пропорции, поэтому объект легко узнается. Это особенно удобно, когда важно показать внешний контур без изменения размеров лицевой стороны.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под углом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Удаленные элементы откладываются по наклонным линиям, из-за чего пространство читается условно. Такой прием упрощает построение и помогает быстро изобразить предмет в объеме.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схем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Косоугольное проектирование хорошо подходит для мебели, коробок, деталей и планировок. В учебных задачах оно ясно показывает отличие между плоским чертежом и пространственным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параллельное проектирование применяется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метод особенно востребован там, где важны читаемость формы, единые масштабы и возможность сравнивать элементы без перспективных искажений.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технические и учебные задачи: именно они сильнее всего опираются на точность, а не на эффектность изображения.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значимости областей применения в учебной и инженерной практике; данные приведены для иллюстрации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модель проекции в координатах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тройкой координат, поэтому её положение можно описать численно. Это позволяет перейти от наглядного рисунка к строгой математической записи и вычислениям.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проектирования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Проецирующие прямые определяются направляющим вектором и остаются параллельными друг другу. Именно это фиксированное направление задаёт способ получения изображения на плоскости проекций.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исходной точки к её образу выражается через линейные соотношения между координатами. Благодаря этому сохраняются параллельность и отношения на одной прямой.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на 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плоскости z = 0 координаты изображения зависят от выбранного направления и координат исходной точки. При этом не возникает перспективного сокращения, характерного для центрального проектирования.
</a:t>
            </a:r>
            <a:endParaRPr lang="en-US" sz="11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ортогональной, аксонометрической и косоугольной проекций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проектирования различаются точностью, наглядностью и удобством построения; выбор зависит от того, что важнее в задаче — измерение, форма или простота схемы.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лучше для измерений, аксонометрия — для объёма, косоугольная — для быстрых схем с сохранением фронтальной части.
</a:t>
            </a:r>
            <a:endParaRPr lang="en-US" sz="89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способов параллельного проектирования по материалам школьного курса геометрии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проекции по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связать цель изображения с наиболее подходящим способом параллельного проектирования.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738244"/>
            <a:ext cx="90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проектирование и компьютерные программы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CAD-системах параллельные проекции помогают строить точные виды деталей, задавать размеры и проверять соответствие элементов чертежным требованиям без визуальных искажений.
</a:t>
            </a:r>
            <a:endParaRPr lang="en-US" sz="958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 её виды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между проекциями позволяет быстро сравнить симметрию, пропорции и взаимное положение частей модели. Это особенно полезно при проектировании сложных объектов.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построения и координатный подход делают метод удобным для интерфейсов, схем и технической визуализации. Для алгебры это наглядный пример линейного преобразования в действии.
</a:t>
            </a:r>
            <a:endParaRPr lang="en-US" sz="885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Фасад, который читается без искажений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Архитектору важно показать не только внешний облик здания, но и точные пропорции его элементов. Фасад в параллельной проекции сохраняет ясную геометрию, поэтому сразу видны ритм окон, высота этажей и положение входной группы.
</a:t>
            </a:r>
            <a:endParaRPr lang="en-US" sz="104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интерьера как схема пространства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увидеть расположение стен, мебели и проходов в одном масштабе. Такой рисунок не стремится создать иллюзию глубины, зато позволяет точно оценить размеры помещения и продумать удобство будущей планировки.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Аксонометрия в предметном дизайне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разработке мебели, светильников или малых архитектурных форм аксонометрический вид соединяет наглядность и конструктивную чёткость. Он показывает форму изделия так, чтобы можно было одновременно понять его объём и устройство.
</a:t>
            </a:r>
            <a:endParaRPr lang="en-US" sz="94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архитектуры и дизайна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параллельного проектирования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силён там, где изображение должно оставаться строгим и проверяемым. Именно поэтому его широко используют в черчении и учебной геометрии.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проектирование выигрывает в точности и измеримости, но уступает перспективе в естественной передаче глубины и объёма.
</a:t>
            </a:r>
            <a:endParaRPr lang="en-US" sz="89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свойств параллельного проектирования для учебных целей; значения условны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проекций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сочетание масштабов по осям искажает форму фигуры. Особенно заметно это в аксонометрии, где важно соблюдать выбранное правило построения.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видимых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при изображении невидимых рёбер, расположении точек и согласовании нескольких видов одного объекта. Тогда чертёж становится противоречивым.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Сбившееся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проецирующие прямые перестают быть параллельными, изображение теряет главное свойство метода. В результате рисунок уже не соответствует параллельному проектированию.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перспективой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добавляют сходящиеся линии или уменьшают удалённые элементы по привычке от перспективного рисунка. Для параллельной проекции это методически неверно.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параллельное проектирование предпочтительнее перспективы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способа изображения зависит от цели: точность и измерения требуют одного подхода, а реалистичность и эффект присутствия — другого.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связана с измерением, анализом формы или чтением чертежа, параллельное проектирование оказывается практичнее перспективы.
</a:t>
            </a:r>
            <a:endParaRPr lang="en-US" sz="83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функций параллельного проектирования и перспективы в школьной и инженерной графике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проектирование: точность, логика, наглядность
</a:t>
            </a:r>
            <a:endParaRPr lang="en-US" sz="3238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изображения показывает, как геометрия, координаты и линейные зависимости работают вместе. Он делает пространственные объекты понятными, а математическое описание — практически полезным.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2026-05-30T03:32:38Z</dcterms:created>
  <dcterms:modified xsi:type="dcterms:W3CDTF">2026-05-30T03:32:38Z</dcterms:modified>
</cp:coreProperties>
</file>