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Меняющееся общество: ключевые аспекты и темы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последствия изменений в обществе на примерах истории и современности.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 сопровождают человечество на протяжении веков. Рассмотрим исторические этапы и современные процессы трансформации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общественных перемен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суть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— это постепенные перемены в общественных нормах, ценностях и поведении. Они формируют новые социальные институты и роли.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индустриализация преобразовали жизнь России, а цифровая революция XXI века дополнительно изменила образ жизни и работу.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социальные изменения?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8 класса, 2024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считает технологии ведущим фактором перемен, несмотря на важность культуры.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признан главным двигателем современных социальных трансформаций среди молодежи.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ключевых факторов на изменение общества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 — Великая депрессия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изменил структуру общества и подходы к планированию в США и Европе.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политические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 социальные реформы расширили права и возможности граждан.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 — глобализация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международных связей и культурного обмена влияет на образ жизни и мировоззрение.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технологическая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ускоряют коммуникацию и создание новых профессий, меняя общественные нормы.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изменений: комплексный взгляд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ключевые изменения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переезд в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покидали сельскую местность ради работы на фабриках, что изменило жизненный ритм и социальные связи.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управляющие стали важными фигурами, требующими особого образования и квалификации.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образовании и досуге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начали посещать школы вместо работы на фермах, появилось больше свободного времени для отдыха и развития.
</a:t>
            </a:r>
            <a:endParaRPr lang="en-US" sz="11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интернет сделали общение мгновенным и доступны дистанционные формы учёбы и работы.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профессии, а социальные сети и видеоплатформы формируют новые интересы и способы досуга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и современные коммуникации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женщин в науке и предпринимательстве за последние три десятилетия.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 год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женщин демонстрирует изменение традиционных ролей и расширение возможностей в 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 как источник перемен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формы досуга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Коворкинги, фестивали и мастерские для творчества создают новые социальные пространства для молодежи.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общественные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библиотеки обустраиваются для активного общения и самореализации школьников и студентов.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толерантности и индивидуализма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центрами новых идей, где ценятся личная свобода и разнообразие взглядов.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формируют новые формы общения и создают интернет-сообщества с общими интересами.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обеспечивает быстрый доступ к новостям и знаниям, способствует обмену культурными традициями между странами.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и Интернета в трансформациях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стимулирует обмен культурными традициями, языками и стилями жизни между странами. Это проявляется в распространении известных брендов и музыки по всему миру, формируя общие культурные тренды.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создаёт новые традиции и виды досуга, при этом каждая нация сохраняет свои уникальные особенности. Например, русский язык активно используется в международных контактах благодаря миграции и культурному сотрудничеству.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её влияние на культуру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 развивает критическое мышление, творческий подход и социальные навыки, необходимые для адаптации к изменениям в обществе и работе в команде.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ожидает, что молодёжь будет развивать гражданскую ответственность и уметь решать сложные задачи, что повышает значимость образовательных инноваций.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внедряются проектные методы, дистанционное обучение и интеграция информационно-коммуникационных технологий для эффективного усвоения знаний и умений.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фактор изменений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такие как смартфоны и интернет, становятся неотъемлемой частью повседневной жизни, облегчая работу, учёбу и коммуникацию.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появлением новых профессий, связанных с IT и цифровыми технологиями, актуальными становятся вопросы цифровой безопасности, этики и ограничения времени в сети.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повседневность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семейных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семьи всё чаще встречаются в неполных составах или живут в гражданском браке. Всё больше родителей совместно заботятся о детях без официальной регистрации брака, что меняет традиционные устои.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возраста вступления в брак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женитьбы и замужества вырос за последние десятилетия с 22–24 до 27–29 лет. Это связано с изменениями в ценностях и увеличением образовательного и карьерного периода.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новые роли и ценности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волонтёрству и социальной активности проявляется в расширении возможностей для самовыражения молодежи.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 ценностях отражает растущую личностную независимость и ориентацию на социальные связи, заменяя традиционный акцент на семью.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ценностей молодёжи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вовлечены в социальные проекты и инициативы, участвую в экологических акциях и благотворительных мероприятиях, что демонстрирует их гражданскую позицию.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становятся инструментом для обмена идеями и организации волонтёрских движений, позволяя подросткам влиять на окружение и вносить позитивные изменения.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молодёжи в изменениях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экологические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сталкивается с растущим неравенством, конфликтом поколений и экологическими рисками, требующими совместных усилий для стабильного развития.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угрозы и поддержка молодых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 интернете затрагивает около трети подростков, что требует сотрудничества семьи, школы и организаций для защиты и поддержки молодёжи.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современного общества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общества: тренды и прогнозы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расширение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глобальных связей позволит людям обмениваться знаниями и опытом, создавая более интегрированные сообщества и возможности для сотрудничества.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гражданских инициатив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активности граждан и развитие цифровых платформ укрепят участие людей в решении общих проблем и управлении обществом.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области ИИ откроет новые профессии и трансформирует привычные сферы. Ожидается, что специалисты в этой области станут ключевыми фигурами на рынке труда.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должны воспитывать гражданскую ответственность и обучать этическим нормам, формируя активное и осознанное поколение.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необходимо создавать условия для развития инноваций и поддержки молодёжных инициатив, обеспечивая равные возможности для всех.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играют ключевую роль в поддержке молодых, развивая у них чувство социальной принадлежности и ответственность за общее будущее.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Самим подросткам важно проявлять инициативу, участвовать в общественных проектах и учиться работать в команде для совместного прогресса.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и роль каждого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Перемены—шанс для каждого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 — постоянный процесс, требующий готовности и участия. Активная молодежь помогает обществу развиваться, опираясь на знание истории и современные тенденции.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2026-05-11T01:31:41Z</dcterms:created>
  <dcterms:modified xsi:type="dcterms:W3CDTF">2026-05-11T01:31:41Z</dcterms:modified>
</cp:coreProperties>
</file>