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обмениваются информацией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передают сигналы каждый день — чтобы выжить и помочь друг другу.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помогают вовремя заметить опасность, найти семью и понять, где еда. В природе это не пустой разговор, а важная подсказка для жизни.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животным нужны сообщения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25504" y="6638231"/>
            <a:ext cx="60615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которые слышно далеко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поют, чтобы заявить о себе и привлечь пару. Песня слышна издалека, поэтому помогает передать сообщение быстро и в густом лесу, и на открытом месте.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песни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свистят и щёлкают, когда ищут друг друга или движутся вместе. В воде звук распространяется особенно хорошо, поэтому он становится удобным способом общения.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Свисты дельфинов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умеют подавать очень низкие звуки, похожие на далёкий гул. Такие сигналы помогают связываться на больших расстояниях, даже когда животных не видно.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 слонов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или в густых зарослях звук часто полезнее, чем зрение. Он быстро доходит до других животных и помогает им понять, что рядом происходит что-то важное.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 темноте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Поза, хвост и уши тоже говорят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подсказывает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хвоста может многое рассказать. Быстрое и свободное движение часто значит дружелюбие, а напряжённый или высоко поднятый хвост может говорить о волнении и готовности насторожиться.
</a:t>
            </a:r>
            <a:endParaRPr lang="en-US" sz="2773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ловят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Настороженные уши помогают понять, что животное прислушивается. Если уши прижаты, это нередко показывает страх, раздражение или желание защититься от угрозы.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Спина и шерсть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Выгнутая спина и распушённая шерсть делают животное заметнее и крупнее на вид. Так оно словно говорит: «Не подходи слишком близко, мне нужна защита».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лап и крыльев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мелкие движения лап, крыльев или корпуса могут быть понятны другим животным. Они помогают показать дружелюбие, готовность играть или, наоборот, предупреждение об опасности.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и метки на земле и деревьях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знак на пути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оставляет метку там, где другие обязательно её заметят: на тропе, камне или стволе дерева. Так проще сообщить, кто здесь проходил и когда.
</a:t>
            </a:r>
            <a:endParaRPr lang="en-US" sz="3000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 встреча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помогает показать границы территории и избежать лишних споров. Иногда он сообщает и другое: животное готово искать пару или просто хочет быть замеченным.
</a:t>
            </a:r>
            <a:endParaRPr lang="en-US" sz="3000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Пахучая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метки держатся дольше, чем звук или движение. Поэтому они работают как природная записка: «Я здесь был», «Это моё место» или «Ищу друга».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сигнал проходит путь от новости к действию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схема показывает, как животные замечают важный знак и быстро реагируют.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69267"/>
            <a:ext cx="664200" cy="53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88667"/>
            <a:ext cx="664200" cy="53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Касания и забота друг о друге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Прикосновения помогают животным снять напряжение и почувствовать себя безопаснее. Иногда одно короткое касание говорит: «Я рядом, всё в порядке» лучше любых звуков.
</a:t>
            </a:r>
            <a:endParaRPr lang="en-US" sz="2136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Успокоить соседа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касаются друг друга хоботом при встрече. Такое движение может означать приветствие, узнавание или поддержку, словно мягкое «здравствуй» в языке большого семейства.
</a:t>
            </a:r>
            <a:endParaRPr lang="en-US" sz="2042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слонов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обезьян вычёсывание шерсти — не просто чистка, а важный знак доверия. Так они укрепляют дружбу, мирятся после ссоры и остаются ближе друг к другу.
</a:t>
            </a:r>
            <a:endParaRPr lang="en-US" sz="2300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и дружба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пчёлы находят дорогу к сладкому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пчела не показывает карту лапкой, а «рисует» её движениями. Другие пчёлы смотрят на танец и узнают, куда лететь за нектаром. Получается живая подсказка прямо в улье.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Танец, который ведёт к цветам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цветы находятся совсем недалеко, движения одни. Если путь длиннее, танец меняется и становится точнее. Так пчёлы понимают не только направление, но и примерное расстояние до сладкого.
</a:t>
            </a:r>
            <a:endParaRPr lang="en-US" sz="2277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танец — ближе еда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улья пчёлы внимательно следят за артисткой-разведчицей. Её движения помогают семье работать вместе и не тратить время впустую. Для пчёл это почти как очень умная записка о маршруте.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Улей как маленький навигатор
</a:t>
            </a:r>
            <a:endParaRPr lang="en-US" sz="26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тревоги спасают жизнь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сверху
</a:t>
            </a:r>
            <a:pPr algn="l" indent="0" marL="0">
              <a:lnSpc>
                <a:spcPct val="100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Сурикаты подают разные крики, если хищник появляется в небе или на земле. Это помогает группе выбрать правильный ответ: затаиться, убежать или следить за врагом.
</a:t>
            </a:r>
            <a:endParaRPr lang="en-US" sz="2528" dirty="0"/>
          </a:p>
        </p:txBody>
      </p:sp>
      <p:sp>
        <p:nvSpPr>
          <p:cNvPr id="11" name="Text 3"/>
          <p:cNvSpPr txBox="1"/>
          <p:nvPr/>
        </p:nvSpPr>
        <p:spPr>
          <a:xfrm>
            <a:off x="58973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Стая понимает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крик передаёт не просто страх, а полезную подсказку. Услышав его, животные быстро меняют поведение и не тратят время на долгие раздумья.
</a:t>
            </a:r>
            <a:endParaRPr lang="en-US" sz="2388" dirty="0"/>
          </a:p>
        </p:txBody>
      </p:sp>
      <p:sp>
        <p:nvSpPr>
          <p:cNvPr id="12" name="Text 4"/>
          <p:cNvSpPr txBox="1"/>
          <p:nvPr/>
        </p:nvSpPr>
        <p:spPr>
          <a:xfrm>
            <a:off x="102994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 зовут к защите
</a:t>
            </a:r>
            <a:pPr algn="l" indent="0" marL="0">
              <a:lnSpc>
                <a:spcPct val="100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обезьян сигнал тревоги заставляет стаю собираться вместе, прятаться или подниматься выше. Так группе легче не потеряться и не стать лёгкой добычей.
</a:t>
            </a:r>
            <a:endParaRPr lang="en-US" sz="2370" dirty="0"/>
          </a:p>
        </p:txBody>
      </p:sp>
      <p:sp>
        <p:nvSpPr>
          <p:cNvPr id="13" name="Text 5"/>
          <p:cNvSpPr txBox="1"/>
          <p:nvPr/>
        </p:nvSpPr>
        <p:spPr>
          <a:xfrm>
            <a:off x="147015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животные распознают опасность, тем выше их шанс выжить. Поэтому сигналы тревоги в природе — это настоящая система быстрого предупреждения.
</a:t>
            </a:r>
            <a:endParaRPr lang="en-US" sz="244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подсказок помогают животным понять смысл сообщения: место, время, движение, звук и запах.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читают сигнал не по одному признаку, а по нескольким сразу. Так они быстрее понимают, что делать: бежать, прятаться или подходить ближе.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цвет как предупреждение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божьей коровки, ядовитой лягушки или яркой гусеницы окраска часто выглядит почти как маленький знак «Стой!». Красный, жёлтый и чёрный цвета заметны издалека. Хищник видит предупреждение и понимает: добыча может быть невкусной или опасной.
</a:t>
            </a:r>
            <a:endParaRPr lang="en-US" sz="2266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Наряд, который лучше не трогать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птица или ящерица однажды пробует такую добычу и сталкивается с неприятным сюрпризом, урок запоминается надолго. В следующий раз яркое пятно уже не кажется случайным украшением. Оно работает как честное предупреждение для всех, кто смотрит внимательно.
</a:t>
            </a:r>
            <a:endParaRPr lang="en-US" sz="2253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хищника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свет помогает животным в темноте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всплеск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Светлячок подаёт вспышку, чтобы его заметили другие светлячки. В темноте такой сигнал видно лучше, чем многие звуки.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глубине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океане светятся рыбы и медузы. Там, где почти нет солнечных лучей, световой сигнал помогает искать добычу и не терять друг друга.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пары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ритму и яркости вспышек насекомые находят подходящего партнёра. У каждого вида свой световой «почерк».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 природе тоже хранят сообщения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Пахучие метки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Кошки, лисы и медведи оставляют запах на земле, коре и камнях. Так они сообщают другим: здесь уже кто-то был, а иногда ещё и предупреждают о границах своей территории.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Дорожки муравьёв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прокладывают пахучие следы к еде и обратно. Другие муравьи идут почти безошибочно по этому пути, как по невидимой тропинке, и не теряют время на поиски.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деревьях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животное трётся о ствол или царапает кору, на дереве остаётся сообщение. По таким меткам можно узнать, кто проходил мимо, и понять, занято ли место.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помогают не только найти дорогу к добыче, но и вернуться к семье или в укрытие. Для животных это очень полезная природная подсказка, которую нельзя стереть одним щелчком.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вида свои «слова»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птиц песня — это и объявление о себе, и знак для соперников, и приглашение для пары. Один и тот же лес утром звучит по-разному, потому что каждый певец сообщает своё важное сообщение.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поют не просто так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свистят и щёлкают, а кошки мяукают, мурлычут и шипят. Эти сигналы предназначены для своих слушателей. То, что звучит похоже для нас, у животных может означать совсем разные вещи.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и кошки говорят по-своему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показывают дорогу танцем, а муравьи оставляют пахучие следы. Их сообщения не похожи на человеческую речь, но группа прекрасно понимает их. В природе важно не количество слов, а точность сигнала.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муравьи без слов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сигнала к действию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животное замечает сообщение и быстро выбирает ответ.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 в стае и в косяке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 лидера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следят за позой, голосом и движением тела. Эти подсказки помогают всей стае понять, куда идти и когда быть осторожнее, чтобы не растеряться в пути.
</a:t>
            </a:r>
            <a:endParaRPr lang="en-US" sz="3000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Синхронный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 косяке умеют почти одновременно менять направление. Благодаря этому они не сталкиваются и быстро уходят от опасности, словно одна большая и очень ловкая команда.
</a:t>
            </a:r>
            <a:endParaRPr lang="en-US" sz="3000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всей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животные действуют вместе, им легче защищаться, искать пищу и не терять друг друга. Слаженность делает стаю или косяк сильнее, чем любое животное поодиночке.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узнают о животных-сигналистах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часами смотрят за животными издалека, чтобы не мешать им. Так можно заметить, кто кому подаёт сигнал, как меняется поведение группы и в какой момент сообщение срабатывает.
</a:t>
            </a:r>
            <a:endParaRPr lang="en-US" sz="20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наблюдение в природе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наблюдениям учёные поняли, как пчёлы показывают дорогу к еде, как обезьяны подают тревогу и как дельфины общаются под водой. Терпение здесь так же важно, как хороший слух и зоркий глаз.
</a:t>
            </a:r>
            <a:endParaRPr lang="en-US" sz="2024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Разгадка знакомых примеров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упустить важные детали, исследователи записывают крики, свисты, движения и танцы. Потом они снова и снова пересматривают материалы, как очень внимательные детективы природы.
</a:t>
            </a:r>
            <a:endParaRPr lang="en-US" sz="2026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звуков и видео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сигналы понимаются не сразу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8410673" y="233642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или опасность?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 может принять дружелюбное приглашение к игре за угрозу и испугаться. Всё зависит от позы, голоса и расстояния, поэтому животным приходится очень внимательно читать обстановку.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8410673" y="4823450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обманывает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иногда видит в стекле или воде не своё отражение, а соперника. Тогда она тратит силы на лишнюю тревогу, хотя опасности рядом нет.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8410673" y="731047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животные смотрят на движение, запах, громкость и положение тела. Такая проверка помогает понять сообщение правильно и не попасть в неприятности.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35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1858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7358" y="2915264"/>
            <a:ext cx="707175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22858" y="2915264"/>
            <a:ext cx="707175" cy="8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88358" y="2915264"/>
            <a:ext cx="707175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способы передачи информации у животных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Крики, свисты, пение и щелчки помогают звать, предупреждать и находить друг друга на расстоянии, особенно когда видимость плохая.
</a:t>
            </a:r>
            <a:endParaRPr lang="en-US" sz="2446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
</a:t>
            </a:r>
            <a:endParaRPr lang="en-US" sz="32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Пахучие метки сообщают о территории, пути к еде или готовности к встрече. Запах долго держится и работает даже без света.
</a:t>
            </a:r>
            <a:endParaRPr lang="en-US" sz="2500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
</a:t>
            </a:r>
            <a:endParaRPr lang="en-US" sz="32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тела, танцы, позы и махи хвостом передают настроение и намерения. Иногда одно движение говорит больше, чем целая длинная речь.
</a:t>
            </a:r>
            <a:endParaRPr lang="en-US" sz="2415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
</a:t>
            </a:r>
            <a:endParaRPr lang="en-US" sz="32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Прикосновения помогают узнавать своих, успокаивать друг друга и показывать дружелюбие. У многих животных это важная часть жизни в группе.
</a:t>
            </a:r>
            <a:endParaRPr lang="en-US" sz="2415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Касания
</a:t>
            </a:r>
            <a:endParaRPr lang="en-US" sz="32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и световые вспышки служат предупреждением, приглашением или сигналом поиска пары. Они особенно заметны ночью и в густой тьме.
</a:t>
            </a:r>
            <a:endParaRPr lang="en-US" sz="2402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свет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5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 говорят словами, но отлично передают важные сообщения. Они используют звуки, запахи, движения, касания, цвет и свет, чтобы вовремя помочь себе и своим соседям по природе.
</a:t>
            </a:r>
            <a:endParaRPr lang="en-US" sz="384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2026-05-26T09:11:45Z</dcterms:created>
  <dcterms:modified xsi:type="dcterms:W3CDTF">2026-05-26T09:11:45Z</dcterms:modified>
</cp:coreProperties>
</file>