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кровотечении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остановить кровь и не растеряться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каждому школьнику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Порезы, ссадины и носовые кровотечения случаются неожиданно дома, в школе и на улице. В первые минуты важно не паниковать, а сразу действовать правильно и позвать взрослого.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14" y="1783200"/>
            <a:ext cx="213075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7846" y="2067176"/>
            <a:ext cx="195113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кровотечения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медленно выступает по всей поверхности ссадины или небольшого пореза. Обычно она вытекает без сильной струи и сравнительно легко останавливается чистой салфеткой или повязкой.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Венозное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течёт более ровно и имеет тёмный оттенок. Такое кровотечение опаснее капиллярного, потому что кровь может уходить быстрее и требует более плотного прижатия раны.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опасный вид наружного кровотечения. Ярко-красная кровь может бить толчками, поэтому помощь нужна немедленно, а действовать следует особенно быстро и аккуратно.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крови может быть не видно, но человек слабеет, бледнеет, жалуется на боль или головокружение. Такое состояние всегда требует срочной медицинской помощи.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начать помощь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обеспечьте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Подходить к пострадавшему нужно только тогда, когда место не представляет опасности. Руки лучше защитить перчатками или чистой тканью, чтобы не занести грязь в рану.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остановите кровь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усаживают или укладывают, а повреждённую руку или ногу, если возможно, приподнимают. Затем на рану сразу и сильно надавливают чистой салфеткой, бинтом или тканью.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помощи при наружном кровотечении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школьника до приезда взрослых или медиков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прижатия раны подходят чистая салфетка, марля, бинт или чистая ткань. Главное — давить непрерывно и не заглядывать под повязку каждые несколько секунд.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остановить кровь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ранена рука или нога, их можно немного приподнять. Это помогает уменьшить приток крови к месту повреждения и поддерживает действие повязки.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небольшом кровотечении часто достаточно прямого давления и плотной повязки. Если кровь не останавливается, нужно сразу звать взрослого и переходить к более срочной помощи.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нельзя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вынимать из раны глубоко застрявший предмет, промывать сильно кровоточащую рану под сильной струёй или сыпать внутрь порошки и мази. Это может усилить повреждение и потерю крови.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снимать уже пропитанную повязку, если она прилипла и кровь не остановилась. Правильнее добавить сверху новый слой чистой ткани и обязательно позвать взрослого.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внешний вид крови и скорость потери помогают быстро оценить ситуацию. Но при сомнении всегда лучше считать кровотечение опасным.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кровотечения по опасности
</a:t>
            </a:r>
            <a:endParaRPr lang="en-US" sz="290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ярче, быстрее и сильнее кровотечение, тем срочнее нужна помощь. Артериальное и внутреннее состояния требуют немедленного обращения к взрослым и медикам.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признаки первой помощи при кровотечениях; данные условно ранжированы по степени опасности.
</a:t>
            </a:r>
            <a:endParaRPr lang="en-US" sz="5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рану кладут стерильную салфетку или чистую ткань. Этот слой защищает повреждение и помогает сразу начать остановку крови.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накладывают бинт, чтобы прижать салфетку к ране. Повязка должна держаться плотно, но без лишнего давления и рывков.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бинтования повязку закрепляют, чтобы она не сползала при движении. Если кровь не остановилась, сверху добавляют новый слой, не снимая старый.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руки или ноги ниже раны должны оставаться тёплыми и розовыми. Если они побледнели или похолодели, повязка может быть слишком тугой.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давящая повязка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внешний вид крови, темп потери и срочность помощи.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вид кровотечения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Ярко-красная пульсирующая кровь и признаки слабости — повод не ждать. Чем раньше вызвана помощь, тем меньше риск тяжёлых последствий.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кровотечений в материалах по первой помощи.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016" y="2209826"/>
            <a:ext cx="216225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41020"/>
            <a:ext cx="274800" cy="244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срочно звать взрослого и вызывать 112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кровотечение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течёт быстро, пульсирует или не уменьшается после прижатия раны, нужна срочная помощь. В такой ситуации нельзя терять время и нужно сразу позвать взрослого или вызвать 112.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Бледность, слабость, сонливость, холодный пот, головокружение или потеря сознания говорят о серьёзной опасности. Такие признаки могут означать большую потерю крови или внутреннее кровотечение.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в важных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срочно помогают при ранах головы, шеи, живота и при глубоком порезе. Эти повреждения требуют внимания взрослых и медицинской оценки, даже если кровь кажется не очень сильной.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 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страшно или непонятно, что делать, самый правильный шаг — немедленно позвать взрослого рядом. Самостоятельно решать такую ситуацию нельзя: взрослый поможет правильно и быстро.
</a:t>
            </a:r>
            <a:endParaRPr lang="en-US" sz="8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подозрении на внутреннее кровотечение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признаках травмы и правилах первой помощи до приезда скорой помощи.
</a:t>
            </a:r>
            <a:endParaRPr lang="en-US" sz="8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носовом кровотечении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посадите человека и слегка наклоните голову вперёд. Так кровь не попадёт в горло, а дышать и глотать станет безопаснее. Затем плотно сожмите ноздри пальцами на десять минут.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приложить холод к переносице через ткань, чтобы сузить сосуды. Если кровь не останавливается дольше двадцати минут или кровотечения повторяются, нужно обратиться к врачу.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небольших порезах и ссадинах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Промыть рану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порез или ссадину аккуратно промывают чистой водой, чтобы убрать грязь и мелкие частицы.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Обработать кожу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 вокруг раны обрабатывают антисептиком, не заливая его глубоко внутрь повреждения.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Закрыть рану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рану закрывают пластырем или чистой повязкой, чтобы защитить её от загрязнения.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Следить за воспалением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покраснение, отёк, боль, гной или кожа становится горячей, нужна помощь взрослого и врача.
</a:t>
            </a:r>
            <a:endParaRPr lang="en-US" sz="9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должна быть собрана заранее и лежать в доступном месте дома, в школе или в поездке.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аптечке первой помощи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и аккуратнее укомплектована аптечка, тем быстрее можно защитить рану и помочь до приезда взрослых.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 первой помощи и составу домашней аптечки; дата не указана.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запомнить, чего делать нельзя и как действовать безопасно при кровотечении.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правильные действия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— не ухудшать состояние и не мешать остановке крови, а сразу использовать безопасные действия и помощь взрослых.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наружном и носовом кровотечении; дата не указана.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риск травм и кровотечений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на тренировках соблюдайте правила безопасности, надевайте подходящую обувь и используйте защиту при катании на велосипеде или самокате. Это снижает риск падений и ссадин.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обращайтесь с ножницами, стеклом, канцелярскими ножами и другими острыми предметами. На рабочем месте держите нужные вещи в порядке, чтобы случайно не порезаться.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трогайте незнакомые острые или сломанные предметы и сразу сообщайте взрослым о потенциально опасных вещах. Внимательность помогает предотвратить большинство мелких травм.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пострадавшего до приезда помощи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спокойно, помогите человеку удобно сесть или лечь и укройте его, если ему холодно. Не оставляйте пострадавшего одного, если он бледный, слабый или жалуется на головокружение.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дыханием, сознанием и цветом кожи. Если состояние ухудшается, сразу сообщите взрослым или диспетчеру 112, чтобы помощь приехала как можно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позовите взрослого и не паникуйте. Спокойствие помогает быстрее оценить ситуацию и начать правильные действия без лишних ошибок.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прижмите рану чистой салфеткой или бинтом и держите давление, не убирая ткань слишком рано. Это помогает крови остановиться.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наложите повязку. Если нижний слой промок, не снимайте его, а добавьте сверху новый, чтобы не сорвать уже начавшуюся остановку крови.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кровотечении или плохом самочувствии пострадавшего немедленно вызывайте 112 и оставайтесь рядом до приезда медиков.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действий при кровотечении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кровотечении важны три шага: заметить опасность, остановить кровь давлением и вовремя позвать взрослого или вызвать 112. Эти простые действия могут спасти здоровье и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2026-05-20T21:30:56Z</dcterms:created>
  <dcterms:modified xsi:type="dcterms:W3CDTF">2026-05-20T21:30:56Z</dcterms:modified>
</cp:coreProperties>
</file>