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меняет вид и помогает миру работать каждый день.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есть дома, в школе и в природе. Она заставляет лампы светить, еду давать силы, а растения — расти. Понимание этих превращений помогает замечать, как устроены привычные вещи, и учит бережно относиться к теплу и электричеству.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энергия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энергия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всему работать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 предметам, чтобы двигаться, нагреваться, светить и издавать звуки. Без неё не зажжётся лампа, не поедет велосипед и не зазвучит колокольчик.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разной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световая, тепловая, электрическая, механическая и химическая энергия. У каждой свой способ проявляться, но все они связаны между собой и могут переходить друг в друга.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Меняется, а не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вид энергии превращается в другой, она не пропадает. Просто становится теплом, светом, движением или звуком. Энергия любит переодеваться, как артист на сцене.
</a:t>
            </a:r>
            <a:endParaRPr lang="en-US" sz="998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 каждом дне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энергию в батарейке, в батарее отопления, в ветре, в солнечном свете и в собственном теле. Она незаметно помогает почти каждому делу.
</a:t>
            </a:r>
            <a:endParaRPr lang="en-US" sz="1069" dirty="0"/>
          </a:p>
        </p:txBody>
      </p:sp>
      <p:sp>
        <p:nvSpPr>
          <p:cNvPr id="13" name="Text 6"/>
          <p:cNvSpPr txBox="1"/>
          <p:nvPr/>
        </p:nvSpPr>
        <p:spPr>
          <a:xfrm>
            <a:off x="6196875" y="1392850"/>
            <a:ext cx="2352300" cy="30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заметить по делам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нагрелся, засиял, зазвучал или начал двигаться, значит, энергия уже поработала. Наблюдая за такими изменениями, легче понять, что происходит вокруг нас.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помощник на Земле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утро на лугу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лучами солнца луг оживает: трава тянется вверх, цветы раскрываются, а воздух становится мягче и теплее. Солнечный свет помогает растениям расти и даёт им силы для жизни. Без него зелёный мир был бы совсем другим.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в деле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крышах домов и уличных фонарях можно увидеть солнечные батареи. Они превращают свет Солнца в электричество, которое потом помогает освещать комнаты и улицы. Так лучи работают почти как маленькие помощники без отдыха.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в доме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загорается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включаем свет, электрическая энергия в лампе превращается в свет и немного тепла. Благодаря этому комната становится яркой, а читать и играть гораздо удобнее.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показывает и 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телевизоре электричество работает сразу в нескольких направлениях. Оно помогает экрану светиться, а динамикам создавать звук, чтобы мы могли смотреть передачи и слушать музыку.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Вентилятор начинает крутиться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энергия приводит в движение лопасти вентилятора. Они быстро вращаются и двигают воздух, поэтому в комнате становится прохладнее и дышать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Батарейка и фонарик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 батарейке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батарейки хранится химическая энергия. Она похожа на маленький запас сил, который ждёт своего часа, чтобы помочь прибору работать.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фонарика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нажимаем кнопку, химическая энергия превращается в электрическую. По цепи начинает идти ток, и фонарик готов светить.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электрическая энергия становится световой и тепловой. Поэтому луч фонарика освещает дорогу, а сама лампочка немного нагревается.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батарейки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фонарик работает, запас энергии в батарейке уменьшается. Со временем света становится меньше, и батарейку нужно заменить или зарядить, если она подходит для этого.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велосипед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Ребёнок крутит педали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нажимают на педали, и энергия мышц передаётся велосипеду. Колёса начинают вращаться, а велосипед едет вперёд.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Часть энергии теряется на трение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цепь, шины и воздух немного мешают. Из-за этого часть энергии превращается в тепло и звук.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поездки приходит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и быстрее едет велосипед, тем больше сил тратит человек. Поэтому после прогулки хочется немного отдохнуть.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превращений в природе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попадает на растение и помогает ему расти. Без этого зелёный мир не смог бы накапливать новые силы.
</a:t>
            </a:r>
            <a:endParaRPr lang="en-US" sz="1019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запасает энергию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листьях и стеблях растение хранит химическую энергию. Она появляется благодаря солнечному свету и помогает растению жить и развиваться.
</a:t>
            </a:r>
            <a:endParaRPr lang="en-US" sz="913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получает силы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заяц ест растение, он получает запасённую в нём энергию. Так энергия переходит от одного живого существа к другому.
</a:t>
            </a:r>
            <a:endParaRPr lang="en-US" sz="1007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продолжает цепочку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ест зайца и тоже получает энергию. В природе такие цепочки показывают, как энергия передаётся дальше и поддерживает жизнь.
</a:t>
            </a:r>
            <a:endParaRPr lang="en-US" sz="9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256" y="1285525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8394" y="3154675"/>
            <a:ext cx="14137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— это запас энергии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хлебе и каше есть химическая энергия. Она помогает человеку быть бодрым, учиться, играть и не зевать на уроке.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каша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продукты дают организму силы для роста и работы. Из них тело получает вещества и энергию, нужные каждый день.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яйца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овощи помогают телу работать и поддерживают здоровье. Они тоже содержат энергию, которую организм использует для движения и тепла.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овощи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спокойно сидит или спит, организм всё равно тратит энергию. Дышат лёгкие, бьётся сердце, а тело продолжает работать без перерыва.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 время отдыха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вокруг нас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Чайник нагревает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чайник работает, он передаёт воде тепловую энергию. Вода становится горячей, и из неё поднимается пар.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Батарея согревает комнату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Батарея отопления отдаёт тепло воздуху вокруг себя. Постепенно в комнате становится теплее, и можно спокойно снимать варежки.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тает от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лёд получает тепловую энергию, он начинает таять и превращается в воду. Так тепло меняет состояние предметов.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Остывание тоже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тепло уходит, предмет становится холоднее. Тёплая чашка остывает, а вода в ней медленно теряет часть тепловой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энергия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создают звук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 барабану ударяют палочкой, его поверхность начинает быстро дрожать. Эти колебания передаются воздуху, и мы слышим звук. Значит, звук появляется из движения.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 помогают 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колонках электрическая энергия поступает к динамику и заставляет его двигаться очень быстро. Так рождаются звуковые волны, а вместе с ними — музыка, речь и шумы.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тоже не случаен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хлопок в ладоши начинается с движения рук. При столкновении ладоней часть энергии превращается в звук, а часть — в тепло. Получается маленький энергичный концерт.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энергия в движении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241650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становится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движется быстрее, его механическая энергия увеличивается. Поэтому бегущий мяч или быстро крутящееся колесо выглядят особенно «энергичными».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начинает двигаться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Качели раскачиваются, мяч катится, а игрушечная машинка едет вперёд. В этот момент у них появляется механическая энергия движения.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589200" y="28878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постепенно затихает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предмет замедляется. Часть энергии уходит на трение, звук и нагрев, поэтому качели останавливаются, а машинка уже не едет сама.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Лампочка светит, но при работе она нагревается. Это значит, что часть электрической энергии превращается не только в свет, но и в тепло. Поэтому к включённой лампе не стоит прикасаться сразу.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лампочка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перестаёт подталкивать качели, они всё равно ещё немного движутся. Затем воздух, крепления и сиденье «забирают» часть энергии, и движение становится всё слабее. Энергия не пропала — она перешла в тепло и звук.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Качели, которые замедляются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исчезает энергия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электростанция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электростанции используют энергию топлива, воды, ветра или пара. Она заставляет вращаться механизмы и создаёт движение, с которого начинается весь процесс.
</a:t>
            </a:r>
            <a:endParaRPr lang="en-US" sz="871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генератора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передаётся генератору, и он вырабатывает электрическую энергию. Это важный шаг: именно здесь движение превращается в электричество, которое можно передавать по проводам.
</a:t>
            </a:r>
            <a:endParaRPr lang="en-US" sz="798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 дома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линиям электропередачи электричество идёт в школы, дома и на улицы. Длинный путь нужен, чтобы энергия добралась туда, где она действительно нужна людям.
</a:t>
            </a:r>
            <a:endParaRPr lang="en-US" sz="871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польза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электричество снова меняет свой вид. В лампе оно даёт свет, в обогревателе — тепло, а в приборе с мотором — движение.
</a:t>
            </a:r>
            <a:endParaRPr lang="en-US" sz="9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батарея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Ловит солнечный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батарея улавливает световые лучи и превращает их в электрическую энергию. Работает она тихо и без дыма, словно маленький помощник Солнца.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в разных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батареи можно встретить на крышах домов, уличных фонарях, калькуляторах и игрушках. Они полезны там, где нужно немного электричества и хочется экономить обычное топливо.
</a:t>
            </a:r>
            <a:endParaRPr lang="en-US" sz="1007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считается возобновляемой, потому что Солнце светит каждый день. Чем чаще мы используем её, тем меньше расходуем другие источники энергии.
</a:t>
            </a:r>
            <a:endParaRPr lang="en-US" sz="10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3256" y="3371450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нашем теле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содержит химическую энергию. После еды организм получает запас, который помогает бегать, учиться, играть и даже просто сидеть за партой без усталого зевка.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даёт силы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прыгает, бегает или крутит педали, мышцы превращают энергию пищи в движение. Чем активнее игра, тем больше энергии расходуется.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работают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тело не выключается, как лампа. Оно продолжает дышать, расти и восстанавливаться, а значит, понемногу тратит энергию каждую минуту.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тоже требует энергии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лёгкие и другие органы постоянно трудятся, поэтому им тоже нужна энергия. Они работают и днём, и ночью, даже когда мы спокойно спим.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не отдыхают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опыты с энергией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ладони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быстро потереть ладони друг о друга, они нагреются. Движение превращается в тепло, и это легко заметить без всяких приборов.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Падающий мяч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отпустить мяч, он сначала падает вниз, а потом подпрыгивает. Во время движения энергия меняет свой вид, а часть уходит в звук и нагрев.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Зажжённая лампа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включают лампу, она даёт свет и немного тепла. Такой опыт показывает, что электрическая энергия не исчезает, а становится заметной по-другому.
</a:t>
            </a:r>
            <a:endParaRPr lang="en-US" sz="10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помогает понять, что в природе ничего не теряется бесследно: энергия лишь меняет форму, как волшебный фокус, который всегда имеет объяснение.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объясняет, почему энергия не исчезает, а только переходит из одного вида в другой.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энергию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лишний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свет в комнате не нужен, его лучше выключить. Так электричество не тратится зря, а лампочка отдыхает, как после длинного учебного дня.
</a:t>
            </a:r>
            <a:endParaRPr lang="en-US" sz="1088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дверь помогает тёплому воздуху оставаться в комнате. Тогда батарее или обогревателю не приходится работать сильнее, а в доме дольше сохраняется уют.
</a:t>
            </a:r>
            <a:endParaRPr lang="en-US" sz="1089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зарядку в розетке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зарядное устройство не используется, его лучше вынуть из розетки. Это простое действие помогает экономить энергию и делает дом безопаснее.
</a:t>
            </a:r>
            <a:endParaRPr lang="en-US" sz="1032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вода появилась в кране, её нужно подать, очистить и иногда нагреть. Поэтому бережное отношение к воде тоже помогает экономить энергию всей семье.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энергии в нашей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постоянно меняет свой вид: помогает светить лампам, двигаться велосипеду, согревать дом и давать силы человеку. Если замечать эти превращения каждый день, мир становится намного понятнее и интереснее.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2026-05-26T09:24:43Z</dcterms:created>
  <dcterms:modified xsi:type="dcterms:W3CDTF">2026-05-26T09:24:43Z</dcterms:modified>
</cp:coreProperties>
</file>