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jpe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image" Target="../media/image-9-12.png"/><Relationship Id="rId13" Type="http://schemas.openxmlformats.org/officeDocument/2006/relationships/image" Target="../media/image-9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jpeg"/><Relationship Id="rId12" Type="http://schemas.openxmlformats.org/officeDocument/2006/relationships/image" Target="../media/image-10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9760" y="0"/>
            <a:ext cx="427453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104050"/>
            <a:ext cx="44853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по 1917–1991 годам: война, стройки, космос и большие перемены.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245425"/>
            <a:ext cx="52788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Россия и СССР: как менялась страна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60000"/>
            <a:ext cx="3361500" cy="41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22" y="0"/>
            <a:ext cx="414895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76750" y="360000"/>
            <a:ext cx="44073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революций к новой стране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376850" y="2331350"/>
            <a:ext cx="4407300" cy="245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1917 году Россия резко изменилась: одна революция сменила другую. Через несколько лет появилась новая страна — СССР. В ней жили разные народы, а главным городом стала Москва.
</a:t>
            </a:r>
            <a:endParaRPr lang="en-US" sz="1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3017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 год: революции и смена власти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174050" y="1700725"/>
            <a:ext cx="47709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Николай II отказался от престола. В стране закончилась монархия, и люди стали искать новый путь развития.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174050" y="1254725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Февраль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174050" y="3264275"/>
            <a:ext cx="4770900" cy="5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власти пришли большевики во главе с Владимиром Лениным. После этого начались большие перемены во всей стране.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174050" y="2818275"/>
            <a:ext cx="4770900" cy="38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Октябрь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Гражданская война: очень трудные годы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и белые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разные силы боролись за власть. Страну разрывала война, и мирная жизнь почти везде прервалась. Люди часто не понимали, что будет завтра.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Тяжёлое детство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Детям тоже было непросто: им рано приходилось взрослеть и помогать взрослым. Это было очень суровое время для многих семей.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всего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городах и деревнях не хватало еды, одежды и лекарств. Семьям приходилось экономить каждую крошку и беречь всё, что удавалось найти.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Разрушенные места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дома и заводы во многих районах были повреждены. Чтобы снова жить спокойно, людям потом пришлось долго всё восстанавливать.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64119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НЭП: время передышки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экономическая политика разрешила людям больше продавать и покупать. На рынках снова появились товары, и жизнь стала понемногу оживать.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Снова можно торговать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2816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Открывались небольшие мастерские, лавки и частные дела. Это помогало людям зарабатывать и делать нужные вещи для повседневной жизни.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16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Мастерские и лавки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81650" y="3532486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НЭП не решил все проблемы сразу, но дал стране передышку после тяжёлых лет войны. Становилось чуть легче строить мирную жизнь.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81650" y="3228938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к восстановлению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 год: рождение СССР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30 декабря 1922 года появился Союз Советских Социалистических Республик. Это было новое большое государство, о котором вскоре узнал весь мир.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государства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7929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Главным городом стала Москва. Отсюда принимали важные решения, которые влияли на жизнь миллионов людей в разных уголках страны.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67929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— столица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46486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страны появились общие законы, армия и единая власть. Это помогало управлять огромной территорией и связывать разные республики.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6486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правила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2504300" y="2514170"/>
            <a:ext cx="19911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 СССР вошли РСФСР, Украинская, Белорусская и Закавказская республики. Они объединились в одну страну, чтобы вместе решать общие задачи.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2504300" y="1930750"/>
            <a:ext cx="1991100" cy="47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республики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150" y="1328684"/>
            <a:ext cx="2718000" cy="159523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6000" y="1328684"/>
            <a:ext cx="2718000" cy="159523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13000" y="1328684"/>
            <a:ext cx="2718000" cy="1595232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росли заводы и города
</a:t>
            </a:r>
            <a:endParaRPr lang="en-US" sz="28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48615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1930-е годы на месте будущего индустриального центра быстро рос Магнитогорск. Здесь строили заводы, дома и дороги, а вокруг работали тысячи людей. Город стал символом того, как менялась страна.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48615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Магнитогорск: город у стройки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6192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Стране требовались машины, тракторы и сильные руки. На заводах и стройках появлялись новые профессии, а рабочие осваивали сложную технику. Работа была тяжёлой, но люди верили в будущее.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6192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Тракторы, станки и новые профессии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339000" y="3698175"/>
            <a:ext cx="24453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Днепре построили большую электростанцию — Днепрогэс. Она давала электричество заводам и городам. Для многих людей это было настоящее чудо: вода помогала двигать машины и освещать улицы.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3339000" y="3080925"/>
            <a:ext cx="24453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Днепрогэс: энергия для будущего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008" y="1059725"/>
            <a:ext cx="3289284" cy="3665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и жизнь в деревне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4290300" y="1367339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крестьянские хозяйства объединяли в колхозы. Люди должны были работать вместе, и для многих семей это стало большой и непростой переменой.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4289925" y="1059714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хозяйств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291146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Коллективизация оставила у многих людей тяжёлые воспоминания. Это один из самых трудных и печальных периодов советской эпохи.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3983521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страница истории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290300" y="3316544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местах не хватало зерна и еды. Люди старались прокормить семьи, но жизнь в деревне стала особенно тяжёлой.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4289925" y="3008919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пищи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4290300" y="2341942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правила сильно меняли привычную деревенскую жизнь. Не всем было легко привыкнуть к ним, а споры и переживания были очень большими.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4289925" y="2034317"/>
            <a:ext cx="4493700" cy="2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решения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650" y="3231228"/>
            <a:ext cx="428400" cy="3427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14550" y="3231228"/>
            <a:ext cx="428400" cy="342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82250" y="3188538"/>
            <a:ext cx="428100" cy="428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98475" y="1686040"/>
            <a:ext cx="428100" cy="428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892781" y="1686040"/>
            <a:ext cx="374588" cy="4281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6" name="Text 1"/>
          <p:cNvSpPr txBox="1"/>
          <p:nvPr/>
        </p:nvSpPr>
        <p:spPr>
          <a:xfrm>
            <a:off x="4496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 становилось больше, и дети учились читать, писать и считать. Уроки помогали узнавать мир и готовили к взрослой жизни.
</a:t>
            </a:r>
            <a:endParaRPr lang="en-US" sz="1000" dirty="0"/>
          </a:p>
        </p:txBody>
      </p:sp>
      <p:sp>
        <p:nvSpPr>
          <p:cNvPr id="17" name="Text 2"/>
          <p:cNvSpPr txBox="1"/>
          <p:nvPr/>
        </p:nvSpPr>
        <p:spPr>
          <a:xfrm>
            <a:off x="9624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
</a:t>
            </a:r>
            <a:endParaRPr lang="en-US" sz="1200" dirty="0"/>
          </a:p>
        </p:txBody>
      </p:sp>
      <p:sp>
        <p:nvSpPr>
          <p:cNvPr id="18" name="Text 3"/>
          <p:cNvSpPr txBox="1"/>
          <p:nvPr/>
        </p:nvSpPr>
        <p:spPr>
          <a:xfrm>
            <a:off x="611455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многие ходили в кружки и секции, где учились новому и находили друзей. Там всегда было шумно, весело и очень интересно.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662737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Друзья и кружки
</a:t>
            </a:r>
            <a:endParaRPr lang="en-US" sz="1200" dirty="0"/>
          </a:p>
        </p:txBody>
      </p:sp>
      <p:sp>
        <p:nvSpPr>
          <p:cNvPr id="20" name="Text 5"/>
          <p:cNvSpPr txBox="1"/>
          <p:nvPr/>
        </p:nvSpPr>
        <p:spPr>
          <a:xfrm>
            <a:off x="3282100" y="3650713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 бегали во дворах, играли в мяч, занимались спортом и участвовали в кружках. Движение и дружба были важной частью дня.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3794925" y="3188527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и игры
</a:t>
            </a:r>
            <a:endParaRPr lang="en-US" sz="1200" dirty="0"/>
          </a:p>
        </p:txBody>
      </p:sp>
      <p:sp>
        <p:nvSpPr>
          <p:cNvPr id="22" name="Text 7"/>
          <p:cNvSpPr txBox="1"/>
          <p:nvPr/>
        </p:nvSpPr>
        <p:spPr>
          <a:xfrm>
            <a:off x="469832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пели, рисовали, танцевали и выступали на праздниках. Творчество помогало им проявлять себя и радоваться вместе с другими.
</a:t>
            </a:r>
            <a:endParaRPr lang="en-US" sz="1000" dirty="0"/>
          </a:p>
        </p:txBody>
      </p:sp>
      <p:sp>
        <p:nvSpPr>
          <p:cNvPr id="23" name="Text 8"/>
          <p:cNvSpPr txBox="1"/>
          <p:nvPr/>
        </p:nvSpPr>
        <p:spPr>
          <a:xfrm>
            <a:off x="521115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 творчество
</a:t>
            </a:r>
            <a:endParaRPr lang="en-US" sz="1200" dirty="0"/>
          </a:p>
        </p:txBody>
      </p:sp>
      <p:sp>
        <p:nvSpPr>
          <p:cNvPr id="24" name="Text 9"/>
          <p:cNvSpPr txBox="1"/>
          <p:nvPr/>
        </p:nvSpPr>
        <p:spPr>
          <a:xfrm>
            <a:off x="2378700" y="1686030"/>
            <a:ext cx="2031000" cy="39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и библиотеки
</a:t>
            </a:r>
            <a:endParaRPr lang="en-US" sz="1200" dirty="0"/>
          </a:p>
        </p:txBody>
      </p:sp>
      <p:sp>
        <p:nvSpPr>
          <p:cNvPr id="25" name="Text 10"/>
          <p:cNvSpPr txBox="1"/>
          <p:nvPr/>
        </p:nvSpPr>
        <p:spPr>
          <a:xfrm>
            <a:off x="1865875" y="2148215"/>
            <a:ext cx="25437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библиотеках было много книг, а дети с интересом читали рассказы, сказки и журналы. Иногда книга увлекала сильнее, чем любая игра.
</a:t>
            </a:r>
            <a:endParaRPr lang="en-US" sz="1000" dirty="0"/>
          </a:p>
        </p:txBody>
      </p:sp>
      <p:sp>
        <p:nvSpPr>
          <p:cNvPr id="26" name="Text 11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важного было в детстве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39768" y="1633100"/>
            <a:ext cx="2798964" cy="2801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5" name="Text 1"/>
          <p:cNvSpPr txBox="1"/>
          <p:nvPr/>
        </p:nvSpPr>
        <p:spPr>
          <a:xfrm>
            <a:off x="360000" y="360000"/>
            <a:ext cx="63336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
</a:t>
            </a:r>
            <a:endParaRPr lang="en-US" sz="2800" dirty="0"/>
          </a:p>
        </p:txBody>
      </p:sp>
      <p:sp>
        <p:nvSpPr>
          <p:cNvPr id="16" name="Text 2"/>
          <p:cNvSpPr txBox="1"/>
          <p:nvPr/>
        </p:nvSpPr>
        <p:spPr>
          <a:xfrm>
            <a:off x="61685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люди защищали столицу, не давая врагу пройти дальше. Это была одна из первых больших и важных побед.
</a:t>
            </a:r>
            <a:endParaRPr lang="en-US" sz="800" dirty="0"/>
          </a:p>
        </p:txBody>
      </p:sp>
      <p:sp>
        <p:nvSpPr>
          <p:cNvPr id="17" name="Text 3"/>
          <p:cNvSpPr txBox="1"/>
          <p:nvPr/>
        </p:nvSpPr>
        <p:spPr>
          <a:xfrm>
            <a:off x="65448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Москвы
</a:t>
            </a:r>
            <a:endParaRPr lang="en-US" sz="1100" dirty="0"/>
          </a:p>
        </p:txBody>
      </p:sp>
      <p:sp>
        <p:nvSpPr>
          <p:cNvPr id="18" name="Text 4"/>
          <p:cNvSpPr txBox="1"/>
          <p:nvPr/>
        </p:nvSpPr>
        <p:spPr>
          <a:xfrm>
            <a:off x="3335300" y="2170759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Нацистская Германия напала на СССР. Началась тяжёлая война, которая затронула почти каждую семью и длилась 1418 дней.
</a:t>
            </a:r>
            <a:endParaRPr lang="en-US" sz="800" dirty="0"/>
          </a:p>
        </p:txBody>
      </p:sp>
      <p:sp>
        <p:nvSpPr>
          <p:cNvPr id="19" name="Text 5"/>
          <p:cNvSpPr txBox="1"/>
          <p:nvPr/>
        </p:nvSpPr>
        <p:spPr>
          <a:xfrm>
            <a:off x="3711675" y="1878036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22 июня 1941 года
</a:t>
            </a:r>
            <a:endParaRPr lang="en-US" sz="1100" dirty="0"/>
          </a:p>
        </p:txBody>
      </p:sp>
      <p:sp>
        <p:nvSpPr>
          <p:cNvPr id="20" name="Text 6"/>
          <p:cNvSpPr txBox="1"/>
          <p:nvPr/>
        </p:nvSpPr>
        <p:spPr>
          <a:xfrm>
            <a:off x="61685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1945 года советские войска дошли до Берлина. 9 мая 1945 года пришла долгожданная Победа, которую помнят до сих пор.
</a:t>
            </a:r>
            <a:endParaRPr lang="en-US" sz="800" dirty="0"/>
          </a:p>
        </p:txBody>
      </p:sp>
      <p:sp>
        <p:nvSpPr>
          <p:cNvPr id="21" name="Text 7"/>
          <p:cNvSpPr txBox="1"/>
          <p:nvPr/>
        </p:nvSpPr>
        <p:spPr>
          <a:xfrm>
            <a:off x="65448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Берлин и Победа
</a:t>
            </a:r>
            <a:endParaRPr lang="en-US" sz="1100" dirty="0"/>
          </a:p>
        </p:txBody>
      </p:sp>
      <p:sp>
        <p:nvSpPr>
          <p:cNvPr id="22" name="Text 8"/>
          <p:cNvSpPr txBox="1"/>
          <p:nvPr/>
        </p:nvSpPr>
        <p:spPr>
          <a:xfrm>
            <a:off x="3335300" y="3591535"/>
            <a:ext cx="25326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Сталинградской битве враг потерпел серьёзное поражение. После этого стало ясно, что страна сможет победить.
</a:t>
            </a:r>
            <a:endParaRPr lang="en-US" sz="800" dirty="0"/>
          </a:p>
        </p:txBody>
      </p:sp>
      <p:sp>
        <p:nvSpPr>
          <p:cNvPr id="23" name="Text 9"/>
          <p:cNvSpPr txBox="1"/>
          <p:nvPr/>
        </p:nvSpPr>
        <p:spPr>
          <a:xfrm>
            <a:off x="3711675" y="3298812"/>
            <a:ext cx="2156100" cy="2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Сталинград и перелом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555" y="1582600"/>
            <a:ext cx="8420889" cy="3200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75015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 Победе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993800"/>
            <a:ext cx="77376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войны: от нападения Германии на СССР до Победы 9 мая 1945 года.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165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Послевоенное восстановление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28527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семьях бережно хранили фронтовые письма, фотографии и награды. Воспоминания о войне стали частью жизни, чтобы дети помнили цену Победы и мира.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828527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войне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381016" y="2134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постепенно оживали: открывались предприятия, ходили трамваи, появлялись новые кварталы. Люди трудились с большим упорством, часто помогая друг другу после тяжёлых лет.
</a:t>
            </a:r>
            <a:endParaRPr lang="en-US" sz="991" dirty="0"/>
          </a:p>
        </p:txBody>
      </p:sp>
      <p:sp>
        <p:nvSpPr>
          <p:cNvPr id="13" name="Text 5"/>
          <p:cNvSpPr txBox="1"/>
          <p:nvPr/>
        </p:nvSpPr>
        <p:spPr>
          <a:xfrm>
            <a:off x="3381016" y="1603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1940-х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1564329" y="4039500"/>
            <a:ext cx="2479300" cy="64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закончилась, но впереди было много работы. Нужно было снова строить дома, школы, заводы и дороги, чтобы люди могли вернуться к обычной жизни.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564329" y="3508950"/>
            <a:ext cx="2479300" cy="4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1945 год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400" y="1328907"/>
            <a:ext cx="3430800" cy="15947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0925" y="1328907"/>
            <a:ext cx="3430800" cy="15947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8424000" cy="9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Космос и наука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1184563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апреля 1961 года Юрий Гагарин открыл дорогу в космос для человека. Его полёт стал событием, о котором говорила вся страна. Люди смотрели на небо и мечтали о новых открытиях.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1184563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шаг к звёздам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793088" y="3698175"/>
            <a:ext cx="31662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Советские учёные создавали спутники, ракеты и приборы для исследования космоса. Это была большая командная работа инженеров, конструкторов и космонавтов. Их труд помогал стране гордиться своими успехами.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4793088" y="2940078"/>
            <a:ext cx="3166200" cy="55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Ракеты, спутники и учёные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1708" y="-28725"/>
            <a:ext cx="4151983" cy="5172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4534800" cy="78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жизнь людей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55150" y="142340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 друзья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55150" y="162616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 дети играли во дворе, прыгали через скакалку, гоняли мяч и придумывали свои игры. Двор часто становился самым весёлым местом на свете.
</a:t>
            </a:r>
            <a:endParaRPr lang="en-US" sz="800" dirty="0"/>
          </a:p>
        </p:txBody>
      </p:sp>
      <p:sp>
        <p:nvSpPr>
          <p:cNvPr id="13" name="Text 4"/>
          <p:cNvSpPr txBox="1"/>
          <p:nvPr/>
        </p:nvSpPr>
        <p:spPr>
          <a:xfrm>
            <a:off x="555150" y="4086759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соседям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55150" y="4289516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знали соседей, ходили друг к другу в гости и часто выручали в трудный момент. Такое дружеское общение помогало чувствовать себя не одному.
</a:t>
            </a:r>
            <a:endParaRPr lang="en-US" sz="800" dirty="0"/>
          </a:p>
        </p:txBody>
      </p:sp>
      <p:sp>
        <p:nvSpPr>
          <p:cNvPr id="15" name="Text 6"/>
          <p:cNvSpPr txBox="1"/>
          <p:nvPr/>
        </p:nvSpPr>
        <p:spPr>
          <a:xfrm>
            <a:off x="555150" y="2311193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Кино, песни, праздники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555150" y="2513949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Семьи ходили в кино, слушали песни по радио, отмечали праздники и собирались за большим столом. Такие встречи делали обычные дни теплее и радостнее.
</a:t>
            </a:r>
            <a:endParaRPr lang="en-US" sz="800" dirty="0"/>
          </a:p>
        </p:txBody>
      </p:sp>
      <p:sp>
        <p:nvSpPr>
          <p:cNvPr id="17" name="Text 8"/>
          <p:cNvSpPr txBox="1"/>
          <p:nvPr/>
        </p:nvSpPr>
        <p:spPr>
          <a:xfrm>
            <a:off x="555150" y="3198976"/>
            <a:ext cx="3960000" cy="1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кружки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555150" y="3401732"/>
            <a:ext cx="39600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была важной частью жизни. Кроме уроков, дети посещали кружки, занимались спортом, рисованием и пением. Каждый мог найти занятие по душе.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000" y="2594468"/>
            <a:ext cx="8424000" cy="21882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84240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СССР — страна многих народов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3600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большой стране жили разные народы, и у каждого были свои обычаи, язык, одежда и любимые песни. Это делало жизнь яркой и очень разнообразной.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3600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дом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67932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 учились жить рядом, помогать друг другу и работать вместе. Это ощущение единства считалось важной частью жизни СССР.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67932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Дружба народов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46488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была столицей страны, где принимались главные решения. Общие законы помогали управлять огромным государством и связывали республики между собой.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46488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столица
</a:t>
            </a:r>
            <a:endParaRPr lang="en-US" sz="1100" dirty="0"/>
          </a:p>
        </p:txBody>
      </p:sp>
      <p:sp>
        <p:nvSpPr>
          <p:cNvPr id="17" name="Text 8"/>
          <p:cNvSpPr txBox="1"/>
          <p:nvPr/>
        </p:nvSpPr>
        <p:spPr>
          <a:xfrm>
            <a:off x="2504400" y="1653388"/>
            <a:ext cx="1990800" cy="7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одних народов были свои праздники, у других — особые танцы, сказки и блюда. Дети с интересом узнавали о культуре соседних республик.
</a:t>
            </a:r>
            <a:endParaRPr lang="en-US" sz="800" dirty="0"/>
          </a:p>
        </p:txBody>
      </p:sp>
      <p:sp>
        <p:nvSpPr>
          <p:cNvPr id="18" name="Text 9"/>
          <p:cNvSpPr txBox="1"/>
          <p:nvPr/>
        </p:nvSpPr>
        <p:spPr>
          <a:xfrm>
            <a:off x="2504400" y="1396989"/>
            <a:ext cx="19908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традиции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95000" y="526543"/>
            <a:ext cx="3821700" cy="158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начала перестройки стал знаком перемен: в стране стали чаще говорить о проблемах, новых правилах и открытости. 
</a:t>
            </a:r>
            <a:endParaRPr lang="en-US" sz="1700" dirty="0"/>
          </a:p>
        </p:txBody>
      </p:sp>
      <p:sp>
        <p:nvSpPr>
          <p:cNvPr id="6" name="Text 2"/>
          <p:cNvSpPr txBox="1"/>
          <p:nvPr/>
        </p:nvSpPr>
        <p:spPr>
          <a:xfrm>
            <a:off x="4966800" y="1983525"/>
            <a:ext cx="3821700" cy="10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6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1985
</a:t>
            </a:r>
            <a:endParaRPr lang="en-US" sz="6000" dirty="0"/>
          </a:p>
        </p:txBody>
      </p:sp>
      <p:sp>
        <p:nvSpPr>
          <p:cNvPr id="7" name="Text 3"/>
          <p:cNvSpPr txBox="1"/>
          <p:nvPr/>
        </p:nvSpPr>
        <p:spPr>
          <a:xfrm>
            <a:off x="4966800" y="3101336"/>
            <a:ext cx="3821700" cy="117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началась перестройка, которая изменила жизнь страны и разговоры людей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4966800" y="4358525"/>
            <a:ext cx="38172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CD96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историческая дата начала перестройки в СССР — 1985 год.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09475" y="1498095"/>
            <a:ext cx="4215900" cy="139981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360000" y="360000"/>
            <a:ext cx="64119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1991 год: конец СССР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998850" y="2039900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1991 году союзное государство перестало существовать. 26 декабря это было официально подтверждено, и на карте мира появились новые независимые страны.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998850" y="1736352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Распад государства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5281650" y="3532486"/>
            <a:ext cx="3368400" cy="6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миллионов людей началась другая жизнь: с новыми границами, законами и заботами. Этот момент стал одним из самых важных событий конца XX века.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5281650" y="3228938"/>
            <a:ext cx="3368400" cy="2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эпоха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165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осталось после советского времени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27025" y="132815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1991 года остались улицы, дома, заводы, метро и большие стройки, которые продолжали служить людям. Многие из них до сих пор важны для страны.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726650" y="107957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заводы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290300" y="4349700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Полёт Гагарина и другие научные достижения стали частью общей истории. Эти успехи напоминают, что труд, знания и смелость могут вести вперёд.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4289925" y="4101125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Космическая гордость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102542" y="3342517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память осталась в семьях, на мемориалах и в празднике 9 Мая. Люди вспоминают тех, кто защищал Родину и подарил мир.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102167" y="3093942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Победе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1914783" y="2335333"/>
            <a:ext cx="4493700" cy="4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библиотеки, музеи и памятники сохранили память о прошлом. Они помогают узнавать историю, читать старые книги и видеть, как жила страна.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1914408" y="2086758"/>
            <a:ext cx="4493700" cy="21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 и музеи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142100" cy="9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эпохи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827075"/>
            <a:ext cx="360000" cy="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60000" y="3064126"/>
            <a:ext cx="1580400" cy="12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произошли революции, которые изменили власть и открыли новую страницу истории страны.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60000" y="2271975"/>
            <a:ext cx="1580400" cy="6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1917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70900" y="3064126"/>
            <a:ext cx="1580400" cy="12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создан СССР — большое государство, объединившее несколько республик с общей столицей и законами.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2070900" y="2271975"/>
            <a:ext cx="1580400" cy="6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1922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81800" y="3064126"/>
            <a:ext cx="1580400" cy="12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всей стране строили заводы, электростанции и новые города. Это было время больших стройок и тяжёлого труда.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781800" y="2271975"/>
            <a:ext cx="1580400" cy="6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1930-е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92700" y="3064126"/>
            <a:ext cx="1580400" cy="12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Советский Союз прошёл через Великую Отечественную войну. Победа досталась дорогой ценой, но стала очень важной для всей страны.
</a:t>
            </a:r>
            <a:endParaRPr lang="en-US" sz="900" dirty="0"/>
          </a:p>
        </p:txBody>
      </p:sp>
      <p:sp>
        <p:nvSpPr>
          <p:cNvPr id="17" name="Text 9"/>
          <p:cNvSpPr txBox="1"/>
          <p:nvPr/>
        </p:nvSpPr>
        <p:spPr>
          <a:xfrm>
            <a:off x="5492700" y="2271975"/>
            <a:ext cx="1580400" cy="6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1941–1945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03600" y="3064126"/>
            <a:ext cx="1580400" cy="129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1961 году Гагарин полетел в космос, а позже началась перестройка. В 1991 году СССР завершил своё существование.
</a:t>
            </a:r>
            <a:endParaRPr lang="en-US" sz="900" dirty="0"/>
          </a:p>
        </p:txBody>
      </p:sp>
      <p:sp>
        <p:nvSpPr>
          <p:cNvPr id="19" name="Text 11"/>
          <p:cNvSpPr txBox="1"/>
          <p:nvPr/>
        </p:nvSpPr>
        <p:spPr>
          <a:xfrm>
            <a:off x="7203600" y="2271975"/>
            <a:ext cx="1580400" cy="6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 и 1985–1991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298100" y="2104050"/>
            <a:ext cx="6486000" cy="93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Советское время было полным больших дел, трудных испытаний и важных побед. Оно оставило людям города, знания, память о героях и урок: историю нужно знать и беречь.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2298100" y="3245425"/>
            <a:ext cx="6486000" cy="15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советской эпохи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2026-05-26T09:54:29Z</dcterms:created>
  <dcterms:modified xsi:type="dcterms:W3CDTF">2026-05-26T09:54:29Z</dcterms:modified>
</cp:coreProperties>
</file>