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Толстой и стихотворение «Средь шумного бала, случайно...»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встреча, которая меняет всё.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Толстой писал в эпоху дворянских балов, романтических переживаний и особенно выразительной лирики. Его стихотворение о случайной встрече показывает, как одно мгновение может оставить в душе глубокий след.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XIX века и язык чувства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короткого эпизода: среди шума бала герой неожиданно замечает человека, который сразу становится для него особенно важным.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выглядит случайным только внешне. Внутренне герой воспринимает его как знак, после которого обычный вечер уже не кажется прежним.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мгновение сохраняется в памяти надолго: не действие, а сильное впечатление становится главным содержанием стихотворения.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встречи как основа сюжета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представлен как яркое и многолюдное пространство, где всё блестит, звучит и движется. Свечи, зеркала, оркестр и танцующие пары создают ощущение праздника, на фоне которого особенно заметно внутреннее волнение героя.
</a:t>
            </a:r>
            <a:endParaRPr lang="en-US" sz="123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Парадная одежда и светский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платья, мундиры и большая зала помогают представить дворянский бал XIX века. Эти детали не просто украшают текст: они показывают мир, в котором случайный взгляд может стать началом важного чувства.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внутри шума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вокруг царит веселье, настроение стихотворения не праздничное, а напряжённое и сосредоточенное. Контраст между внешней пышностью и внутренней тишиной делает сцену особенно выразительной и запоминающейся.
</a:t>
            </a:r>
            <a:endParaRPr lang="en-US" sz="125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бал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говорит о своих чувствах прямо, но они ясно ощущаются в его реакции: взгляд, пауза и внутренний отклик передают сильное волнение.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переживание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сдержанность и тонкость переживания. Герой не действует открыто, а словно замолкает перед внезапно возникшим чувством.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близок читателю: сильные эмоции не всегда громкие, иногда они проявляются тихо и остаются только в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состояние похоже на мгновенное узнавание, когда человек понимает: встреча неслучайна и имеет для него особый смысл.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одно короткое мгновение может изменить внутреннее состояние человека сильнее, чем долгие события.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случайности и судьбы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происходит неожиданно, но в восприятии героя она кажется не просто случаем, а чем-то важным и почти предопределённым.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здесь превращается в знак судьбы: именно так в памяти остаются самые значимые встречи, даже если они длились лишь миг.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увидеть, что главное в стихотворении происходит не снаружи, а в душе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противопоставление связано с шумом бала и внутренней тишиной: именно оно раскрывает глубину чувства.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Толстой, «Средь шумного бала, случайно...»; литературный анализ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контрасты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композиция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шумный светский вечер: движение, музыка, блеск и множество людей создают общий фон происходящего.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Обстановка бала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сосредотачивается на женщине, которая выделяется среди остальных не подробным описанием, а впечатлением и взглядом.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героини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усиливается душевное волнение героя: внешняя сцена уступает место переживанию, которое становится главным смыслом эпизода.
</a:t>
            </a:r>
            <a:endParaRPr lang="en-US" sz="1288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Внутренний отклик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не само событие, а его след в душе. Короткая встреча превращается в важное воспоминание.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Память о мгновении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запоминается прежде всего через взгляд. Именно он создаёт ощущение узнавания и делает встречу особенно значимой для лирического героя.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чувствуется спокойная привлекательность без лишней подробности. Такая сдержанность делает героиню более загадочной и поэтичной.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красота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воспринимается не только как красивая, но и как благородная. Это впечатление усиливает уважение героя и его внутреннее волнение.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даёт длинного портрета, поэтому читатель сам дорисовывает образ. Благодаря этому героиня кажется живой, тонкой и запоминающейся.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приёмы помогают передать атмосферу и чувство.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просто украшают текст: они помогают передать главное — мгновение, пережитое героем очень глубоко.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Толстой, «Средь шумного бала, случайно...»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стихотворения сближает его с романсом: строки читаются мягко, без резких интонаций, и создают впечатление тихого, почти певучего признания.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ритм стиха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передают движение бала, напоминающее вальс. Благодаря этому внешняя картина оживает, а внутреннее волнение героя ощущается особенно тонко.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Толстого не украшает мысль, а помогает раскрыть чувство точно и ясно. Звучание стиха делает мгновение встречи особенно запоминающимся.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случайный эпизод превращается во внутреннее переживание и остается в памяти героя.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7138" y="1205853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8694" y="1205853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возникает неожиданно и развивается без громких слов. Оно передано через взгляд, узнавание и внутренний отклик, поэтому кажется особенно искренним и живым.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Судьбоносная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выглядит случайным, но воспринимается как важное и почти предначертанное. Именно так в стихотворении обычный светский эпизод превращается в значимый жизненный момент.
</a:t>
            </a:r>
            <a:endParaRPr lang="en-US" sz="1192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Мимолётная встреча не исчезает, а надолго сохраняется в душе героя. Память становится частью переживания и показывает, что один вечер может изменить внутреннее состояние человека.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мгновения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ценность короткого, но сильного впечатления. Не длительное действие, а одно мгновение становится главным событием и смысловым центром текста.
</a:t>
            </a:r>
            <a:endParaRPr lang="en-US" sz="1338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сосредоточено на переживании героя, а не на внешнем действии. Через его состояние раскрываются трепет, задумчивость и способность глубоко чувствовать.
</a:t>
            </a:r>
            <a:endParaRPr lang="en-US" sz="12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зал, освещённый свечами, зеркала и танцующие пары. Эти детали создают живую картину праздничного вечера и подчёркивают его блеск.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и тишины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ярком фоне особенно заметно личное переживание героя. Внешний шум не заглушает внутреннюю тишину, а наоборот, делает её глубже и выразительнее.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внутреннего чувства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описывает спокойное наблюдение: в нём чувства быстро нарастают и переходят от узнавания к сильному внутреннему отклику.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оказываются волнение и трепет; именно они определяют эмоциональный тон стихотворения и делают встречу особенно значимой.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А.К. Толстого «Средь шумного бала, случайно...»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стихотворении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ясная ситуация помогают быстро понять текст, а сильный образ встречи делает его особенно близким школьному читателю.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мгновение может стать памятным событием.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А.К. Толстого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литературные направления, в которых работал поэт, и особенности его художественной манеры.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проявил себя в разных жанрах, но особенно выразителен в лирике, где соединяются ясность мысли и тонкость чувства.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А.К. Толстой в русской литературе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А.К. Толстого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культурой XIX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 в стихотворении показывает привычный для дворянской среды XIX века способ общения. Здесь важны музыка, танцы, светские правила и умение вести себя на людях.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взгляд и сдержанное чувство отражают романтическое представление эпохи о любви. Важны не громкие признания, а намёк, память и внутренняя глубина переживания.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представить повседневную культуру времени Толстого: наряды, залы, свечи, манеры и общую атмосферу светского общества. Это делает стихотворение одновременно лирическим и историческим.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школьника произведение интересно тем, что показывает прошлую эпоху через живое чувство. Историческая деталь здесь не отвлекает, а усиливает эмоциональное впечатление.
</a:t>
            </a:r>
            <a:endParaRPr lang="en-US" sz="1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встреча может оставить глубокий след в душе человека. Толстой показывает, что важность события определяется не его длительностью, а силой переживания.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шум бала не мешает внутреннему открытию героя. Наоборот, на фоне праздника особенно ясно слышны его трепет, удивление и скрытая радость узнавания.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связан с соединением мгновения и памяти. Одно впечатление превращается в значимый жизненный опыт и надолго сохраняется в душе.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анализа стихотворения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А.К. Толстого показывает, как случайная встреча, музыка стиха и образ бала помогают передать сильное внутреннее чувство. В небольшой форме раскрывается большое переживание.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2026-05-22T12:08:17Z</dcterms:created>
  <dcterms:modified xsi:type="dcterms:W3CDTF">2026-05-22T12:08:17Z</dcterms:modified>
</cp:coreProperties>
</file>