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«Малые, да удалые»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объекты и существа влияют на мир не меньше крупных.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малых существ в природе и науке
</a:t>
            </a:r>
            <a:endParaRPr lang="en-US" sz="284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организмы — основа экосистем и биологических процессов. В культуре и истории они часто остаются незаметными, но их изучение раскрывает глубинные секреты жизни и природы.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2450" y="987023"/>
            <a:ext cx="3512700" cy="207880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65200" y="1009034"/>
            <a:ext cx="3880200" cy="20348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9418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жизни в одной ложке почвы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грамме почвы содержится миллиарды бактерий, которые разлагают органику и участвуют в круговороте веществ. Они поддерживают плодородие земли и здоровье растений.
</a:t>
            </a:r>
            <a:endParaRPr lang="en-US" sz="882" dirty="0"/>
          </a:p>
        </p:txBody>
      </p:sp>
      <p:sp>
        <p:nvSpPr>
          <p:cNvPr id="9" name="Text 1"/>
          <p:cNvSpPr txBox="1"/>
          <p:nvPr/>
        </p:nvSpPr>
        <p:spPr>
          <a:xfrm>
            <a:off x="5599238" y="312635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 и защитник внутри нас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Бактерии-симбионты помогают переваривать пищу и укрепляют иммунитет человека. Без них нормальное функционирование организма было бы невозможно.
</a:t>
            </a:r>
            <a:endParaRPr lang="en-US" sz="1058" dirty="0"/>
          </a:p>
        </p:txBody>
      </p:sp>
      <p:sp>
        <p:nvSpPr>
          <p:cNvPr id="10" name="Text 2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Бактерии: маленькие, но важные
</a:t>
            </a:r>
            <a:endParaRPr lang="en-US" sz="2800" dirty="0"/>
          </a:p>
        </p:txBody>
      </p:sp>
      <p:sp>
        <p:nvSpPr>
          <p:cNvPr id="11" name="Text 3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Муравьи: сила маленьких коллективов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Муравьи поднимают грузы, превышающие их вес в 50 раз; их колонии могут насчитывать миллионы особей и влиять на растениеводство.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регулируют численность вредителей и помогают распространять семена, играя роль агентов в почвенной экологии и биоразнообразии.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учёные — великие открытия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 Пастер, невысокого роста, разработал пастеризацию и вакцины, спасшие миллионы жизней по всему миру.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Ландау, несмотря на невысокий рост, получил Нобелевскую премию за фундаментальные открытия в физике.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не влияет на ум и настойчивость — доказательство силы характера и целеустремлённости.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миниатюрности: от хранителей до вычислителей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Миниатюризация хранения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2000 году флеш-карта SanDisk изменила цифровой мир, сделав накопители компактными и удобными.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Эволюция микрочипов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Микрочипы постоянно уменьшаются в размерах, повышая производительность мобильных устройств и электроники.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маленькие, но выносливые животные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Колибри весом 2 грамма ежегодно преодолевают миграции свыше 2000 километров, демонстрируя силу и выносливость.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Жук-скакун развивает скорость до 9 км/ч, что для его размера сравнимо со скоростью автомобиля.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Таракан способен обходиться без пищи дольше многих млекопитающих, показывая исключительную живучесть.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животные объединяют в себе удивительную силу и адаптивность в миниатюрных телах.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10700" y="1966445"/>
            <a:ext cx="3563700" cy="12106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76198"/>
            <a:ext cx="41112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вклада малых и крупных организмов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79975" y="171512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численность, биомассу и влияние муравьёв, термитов, слонов и медведей на экосистему.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975" y="2648375"/>
            <a:ext cx="3317400" cy="7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организмы оказывают кумулятивное, значительное влияние на природу.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20400" y="383185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Wilson E.O., 2012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Малое в мифах и сказках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Притча о Давиде и Голиафе показывает, как ум и храбрость малого могут победить гиганта.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Крылова «Медведь и Моська» подчёркивает значение настойчивости и сил небольших героев.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«Муха-Цокотуха» подтверждает, что маленький герой способен изменить судьбу других.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Дорожная карта успеха малого героя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достижения целей малым героем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331" y="1076030"/>
            <a:ext cx="2684054" cy="26237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8292" y="1075714"/>
            <a:ext cx="2682274" cy="2711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95478" y="1067289"/>
            <a:ext cx="2682274" cy="2711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4880" y="386871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 бактерий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представлены в трёх основных формах: шарообразные, палочковидные и спиралевидные. Каждая форма адаптирована к своим условиям и играет уникальную роль в экосистемах.
</a:t>
            </a:r>
            <a:endParaRPr lang="en-US" sz="906" dirty="0"/>
          </a:p>
        </p:txBody>
      </p:sp>
      <p:sp>
        <p:nvSpPr>
          <p:cNvPr id="10" name="Text 1"/>
          <p:cNvSpPr txBox="1"/>
          <p:nvPr/>
        </p:nvSpPr>
        <p:spPr>
          <a:xfrm>
            <a:off x="3707943" y="3885564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организмы в деталях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микроскопом простейшие проявляют сложные поведенческие реакции и структуру. Их разнообразие помогает понять основы жизни и взаимодействия в воде и почве.
</a:t>
            </a:r>
            <a:endParaRPr lang="en-US" sz="918" dirty="0"/>
          </a:p>
        </p:txBody>
      </p:sp>
      <p:sp>
        <p:nvSpPr>
          <p:cNvPr id="11" name="Text 2"/>
          <p:cNvSpPr txBox="1"/>
          <p:nvPr/>
        </p:nvSpPr>
        <p:spPr>
          <a:xfrm>
            <a:off x="6625129" y="3877139"/>
            <a:ext cx="2022955" cy="8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Вирусы — невидимые агенты изменений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их микроскопический размер, вирусы способны сильно влиять на здоровье животных и растений. Изучение их форм и структуры помогает создавать эффективные лекарства.
</a:t>
            </a:r>
            <a:endParaRPr lang="en-US" sz="795" dirty="0"/>
          </a:p>
        </p:txBody>
      </p:sp>
      <p:sp>
        <p:nvSpPr>
          <p:cNvPr id="12" name="Text 3"/>
          <p:cNvSpPr txBox="1"/>
          <p:nvPr/>
        </p:nvSpPr>
        <p:spPr>
          <a:xfrm>
            <a:off x="18000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малых организмов под микроскопом
</a:t>
            </a:r>
            <a:endParaRPr lang="en-US" sz="2704" dirty="0"/>
          </a:p>
        </p:txBody>
      </p:sp>
      <p:sp>
        <p:nvSpPr>
          <p:cNvPr id="13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микробов в организме человека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Микрофлора кишечника включает бифидобактерии и лактобациллы, которые улучшают пищеварение и укрепляют иммунную систему человека.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вес микробов в теле взрослого человека достигает до двух килограммов, они формируют важный биологический комплекс внутри организма.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антибиотики разрабатываются на основе веществ, выделяемых микроорганизмами, что помогает бороться с инфекциями.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Регулярное поддержание баланса микрофлоры способствует улучшению общего здоровья и сопротивляемости организма к болезням.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409260"/>
            <a:ext cx="3563700" cy="23249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16500" cy="76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насекомых в биоразнообразии Земли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378825" y="1100075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 обеспечивают опыление около 75% цветковых растений, играя ключевую роль в экосистемах и сельском хозяйстве.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78825" y="2622099"/>
            <a:ext cx="3453900" cy="12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Большое разнообразие насекомых поддерживает устойчивость природных сообществ, обеспечивая питание и контроль вредителей.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934545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Wilson E.O., 2012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организмы как основа пищевых цепей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является главным производителем кислорода и начальным звеном в морских пищевых цепях.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Мелкие рачки, такие как дафнии, служат ключевым ресурсом для пресноводных рыб и других водных обитателей.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Насекомые, будучи пищей для птиц и амфибий, обеспечивают передачу энергии в наземных экосистемах.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Рекорды школьников и команд небольшого размера
</a:t>
            </a:r>
            <a:endParaRPr lang="en-US" sz="2815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Сборная Исландии удивила мир на Евро-2016, одержав победу над Англией, демонстрируя силу сплочённой и хорошо подготовленной малой команды.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Коллективы из небольших школьных групп выигрывают международные олимпиады по робототехнике благодаря совместной работе и креативному подходу.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Компактные изобретения в повседневной жизни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слуховые аппараты уменьшаются в размерах, повышая комфорт и позволяя использовать их незаметно.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Фитнес-браслеты компактны и умеют контролировать множество параметров здоровья, включая сердечный ритм и качество сна.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SIM-карты уменьшают физические размеры смартфонов, сохраняя при этом полную функциональность связи.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6277" y="1400850"/>
            <a:ext cx="3309347" cy="3351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2373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города — крупные события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26800" y="17643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Женева — мировой дипломатический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Женева с населением менее 200 тысяч жителей является штаб-квартирой ООН и местом проведения важнейших международных переговоров.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326800" y="28928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Давос — площадка экономических дискуссий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Давос известен своим ежегодным экономическим форумом, объединяющим лидеров стран и бизнеса в компактном городке.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о малых структурах: нано- и микромир
</a:t>
            </a:r>
            <a:endParaRPr lang="en-US" sz="2704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микроскопия открыла структуру молекул ДНК, что помогло понять механизмы генетической наследственности.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Наночастицы применяются в медицине для целевой доставки лекарств и повышения эффективности терапии.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органоиды, размеры которых зачастую меньше микрона, выполняют жизненно важные функции внутри клетки.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микромира способствуют развитию новых материалов и технологий в самых разных областях науки.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примеры: глобальное влияние малых
</a:t>
            </a:r>
            <a:endParaRPr lang="en-US" sz="2704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WhatsApp начинался как стартап из пятерых человек и стал одной из крупнейших мессенджер-платформ с миллиардной аудиторией.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Вирус COVID-19, несмотря на крошечный размер, кардинально повлиял на мировую экономику и образ жизни миллионов людей.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команды и события часто запускают масштабные перемены благодаря инновациям и быстрому распространению идей.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07021"/>
            <a:ext cx="9144000" cy="26342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28100" y="478475"/>
            <a:ext cx="5287800" cy="18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малых: масштаб в единстве и важности
</a:t>
            </a:r>
            <a:pPr algn="ctr" indent="0" marL="0">
              <a:lnSpc>
                <a:spcPct val="90000"/>
              </a:lnSpc>
              <a:buNone/>
            </a:pPr>
            <a:r>
              <a:rPr lang="en-US" sz="36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малых организмов, команд и изобретений ключевой для устойчивого развития экосистем и общества. Признание их роли — путь к глубокому пониманию устройства мира.
</a:t>
            </a:r>
            <a:endParaRPr lang="en-US" sz="364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2026-05-08T18:44:19Z</dcterms:created>
  <dcterms:modified xsi:type="dcterms:W3CDTF">2026-05-08T18:44:19Z</dcterms:modified>
</cp:coreProperties>
</file>