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каменноугольного периода и динозавры: разные эпохи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мир — это болота с гигантскими растениями, а динозавры появились намного позже.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Тёплые, очень влажные болота будущих Европы и Северной Америки давали растениям постоянную воду. Вода держалась близко к поверхности, поэтому заросли быстро уплотнялись. Позже их остатки превратились в каменный уголь.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росли каменноугольные леса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30–35%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содержание кислорода облегчало дыхание и помогало насекомым достигать больших размеров.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Реконструкции состава атмосферы для каменноугольного периода (оценки в учебных и научно-популярных источниках).
</a:t>
            </a:r>
            <a:endParaRPr lang="en-US" sz="4233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экваториальных районах было жарко и очень влажно. Болота и затопления встречались часто. В атмосфере кислорода было больше, чем сейчас, поэтому некоторые насекомые росли крупнее. Растительные остатки разлагались медленно — не хватало воздуха.
</a:t>
            </a:r>
            <a:endParaRPr lang="en-US" sz="1282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период на шкале времени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(датировки периодов: каменноугольный 359–299 млн лет назад; поздний триас ~230 млн лет назад).
</a:t>
            </a:r>
            <a:endParaRPr lang="en-US" sz="609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болотных лесов пришёлся примерно на середину периода, когда условия для накопления растительных остатков были особенно благоприятными.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десятки миллионов лет между окончанием каменноугольного периода и появлением динозавров объясняет, почему «болотный лес» не был их средой.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растения древнего леса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деревья, а древние плауны, хвощи и 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каменноугольного леса — древние плауны, хвощи и папоротники. Некоторые плауны, например лепидодендроны, достигали около 30 метров. Кроны и листья поднимались высоко над болотной водой.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выглядел «не как сейчас»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стволы были не такими твёрдыми, как у современных деревьев. Поэтому лес напоминал густые заросли с «лесным этажом» наверху. Цветков и плодов не было — размножались спорами.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760" y="1576525"/>
            <a:ext cx="4359480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 каменноугольного леса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Каменноугольные болота заселяли виды, которые сильно отличались от современных деревьев и кустарников.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групп (плауны, хвощи, папоротники) показывает: лес держался на споровых растениях, а не на цветковых.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 школьных курсах геологии и палеонтологии; обобщённые сведения о характерных растениях каменноугольного периода.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называли болотным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таких местах была постоянно влажной и мягкой. Вода часто стояла почти у поверхности, а на дне накапливались отмершие части растений. Сверху их быстро перекрывали новые слои.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слабого доступа воздуха разложение шло очень медленно. Растительные остатки не успевали полностью «переработаться» микроорганизмами, поэтому со временем накапливался мощный слой органики.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постепенное накопление остатков стало «сырьём» для будущего угля. Болото превращалось в ловушку для углерода, сохранявшую его в толстых отложениях на миллионы лет.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леса образовался каменный уголь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превращений: от накопления растительной массы до угольных пород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668" y="3203566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жили в каменноугольных лесах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болотных зарослях обитали крупные насекомые, для которых подходила влажная среда. Их мир был тесно связан с растительностью: корм и укрытия находились прямо среди стеблей и листьев.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насекомые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встречались в тех же сырых местах, где сохранялись растительные остатки. Такая среда помогала им находить влажные участки и пищу, а также избегать пересыхания.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часто зависели от воды: им нужна была влажная среда для жизни. Поэтому они тяготели к болотам и затопленным участкам, где проще было поддерживать необходимую влажность.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стрекозы были очень крупными, а размах их крыльев достигал примерно 70 см. Такие животные жили рядом с водоёмами, где могли развиваться личинки.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стрекозы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 самым заметным в лесу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Оценочное распределение по группам в учебных и научно-популярных материалах о каменноугольных экосистемах.
</a:t>
            </a:r>
            <a:endParaRPr lang="en-US" sz="667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богатом животном мире «главным строителем» экосистемы оставались растения: именно они давали основную массу органики и пищи.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разницу ролей: животные дополняли лес, но его основу формировали споровые растения и их остатки.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насекомые были такими крупными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каменноугольный период в воздухе было больше кислорода, чем сегодня: примерно 30–35%. Когда кислорода становится больше, дыхание у активных животных эффективнее, и организмы могут вырастать крупнее.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древних насекомых — Meganeura, огромная стрекоза, и Arthropleura, многоножка длиной до 2,5 метра. Такие размеры почти не встречаются у современных лесных обитателей.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Динозавры: когда они появились на самом деле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период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каменноугольных болотистых лесах динозавров не было. Здесь главными были растения и животные, связанные с влажной средой.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триас (~230 млн лет назад)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появились позже — в позднем триасовом периоде, примерно 230 млн лет назад. Поначалу они были сравнительно небольшими.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и меловой периоды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и крупные динозавры появились ещё позже. В юрском и меловом периодах они стали особенно разнообразными и заметными.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271" y="1340425"/>
            <a:ext cx="472145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период и время динозавров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геологической шкале времени (без привязки к конкретной публикации).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ключевых периодов показывает, что влажные леса каменноугольного времени и «мир динозавров» разделены десятками миллионов лет.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периоды — разные «главные герои»: каменноугольные болота не были эпохой динозавров; динозавры пришли позже и достигли расцвета значительно позже.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древних миров на Земле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шкала периодов (каменноугольный, триасовый, юрский) и качественные сравнения состава экосистем; численные значения — относительные.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каменноугольных болотах растения и земноводные были заметнее всего, а «динозавровая» линия ещё не началась. Смена условий постепенно меняла состав живых существ.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каменноугольные болота исчезли, экосистема стала другой: позже динозавры заняли новые места. Это помогает понять, почему «лес и динозавры» не совпадают по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каменноугольных лесов сегодня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уголь используется как топливо и играет важную роль в хозяйстве человека. Он добывается из пластов, которые когда-то были накоплениями растительных остатков.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как топливо и ресурс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угольных пластах сохраняются отпечатки листьев, стволов и корней древних растений. Благодаря им ученые восстанавливают, какие виды росли, и как выглядел лес миллионы лет назад.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растений в пластах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находкам специалисты узнают, какой был климат и какие условия поддерживали рост растений. Это позволяет лучше понять, как менялась среда на Земле со временем.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климата по находкам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древние леса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угольного пласта к реконструкции климата: вместе работают палеонтология и геология.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леса важны для Земли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Каменноугольные леса связали в себе огромное количество углерода. Из остатков растений позже образовались большие залежи угля, которые накапливали энергию, хранившуюся в живой природе очень долго.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повлияли и на развитие жизни на суше: менялись условия, а за ними — состав животных и растений. Они показывают, что растения способны заметно менять природу всей планеты.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каменноугольного периода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описанных тенденций изменения климата и растительности после каменноугольного периода; значения на оси — относительные.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изменений показывает, что влажных болот становилось меньше. По мере высыхания суша лучше подходила для жизни животных, более приспособленных к земным условиям.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становилась суше, роль земноводных ослабевала, а голосеменные распространялись шире. В результате суша всё больше подходила пресмыкающимся, появившимся позже.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и важные факты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лес не был «миром динозавров». На первом плане были гигантские растения, крупные насекомые и земноводные, которые жили в условиях влажных болот и медленного разложения.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появились намного позже. Они не существовали в каменноугольных экосистемах, потому что «этап динозавров» начинается в позднем триасе, примерно через десятки миллионов лет после завершения периода.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наследие каменноугольного периода — огромные запасы каменного угля. Они сформировались из накопившихся растительных остатков, которые годами и тысячелетиями «консервировались» в болотах.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ценность — древние отпечатки растений. Они помогают ученым восстановить облик леса и понять, как менялась жизнь на Земле, когда климат и среда постепенно переходили к более сухим условиям.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Каменноугольные леса существовали задолго до динозавров и помогли образоваться каменному углю. Период изменил условия на Земле и состав атмосферы. Главное: разные эпохи — разные миры.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древний лес и его наследие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2026-05-14T05:45:18Z</dcterms:created>
  <dcterms:modified xsi:type="dcterms:W3CDTF">2026-05-14T05:45:18Z</dcterms:modified>
</cp:coreProperties>
</file>