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растения: основные темы и значение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группа растений с открытыми семенами и особым строением.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голосеменных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появились около 350 миллионов лет назад, став первыми семенными растениями, освоившими сушу. Их развитие связано с адаптацией к наземной среде и климатическим изменениям мезозойской эры.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25" y="1384556"/>
            <a:ext cx="1997100" cy="15875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2000" y="1382598"/>
            <a:ext cx="1801200" cy="15866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925" y="1382598"/>
            <a:ext cx="1801200" cy="15866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5825" y="1382893"/>
            <a:ext cx="2002500" cy="15859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голосеменных и их представители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33512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Хвойные: хвоя и шишки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Хвойные, такие как сосна и ель, имеют игольчатые листья и образуют шишки. Они образуют огромные хвойные леса в северных широтах.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2000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Саговниковые: древние пальмоподобные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Саговниковые напоминают пальмы и растут в тропиках. Их крупные перистые листья и уникальный внешний вид отличают их от других голосеменных.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68925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Гинкговые: уникальный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двулопастный — единственный сохранившийся вид гинкговых, с веерообразными листьями и древним происхождением.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75825" y="335406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Гнетовые: тропические кустарники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 включают тропические эпифиты и кустарники, приспособленные к жизни в жарком климате и пустынях.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голосеменного растения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голосеменные имеют корень, стебель и листья, обеспечивающие питание и рост растений.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хвойных игольчатые или чешуевидные; у гинкго — веерообразные, у саговниковых — крупные перистые.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кора защищает ствол от повреждений и неблагоприятных условий среды.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развиваются открыто на специальных структурах, без плодов и околоплодника.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зоны обитания голосеменных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занимают обширные территории в северных регионах, формируя тайгу и леса с умеренным климатом.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адаптированы к разнообразным климатическим зонам, от холодных до тропических.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фитогеографии,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 размножения голосеменных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происходит семенами, которые образуются без помощи плодов благодаря открытым семязачаткам.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шишки выделяют пыльцу, женские содержат семязачатки для оплодотворения.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осуществляется ветром, при этом насекомые обычно не участвуют в процессе.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семени длится до 1,5 лет, что обеспечивает выживание в суровых условиях.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голосеменных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и размножения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листьев голосеменных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хвойных: долговечность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хвойных — игольчатые или чешуевидные, с толстой кутикулой. Они сохранены зимой и устойчивы к морозам, что помогает выживанию в холодных климатах.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Гинкго: веерообразные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гинкго большие веерообразные листья с характерными разветвлёнными жилками. Эта форма листа уникальна и легко узнаваема.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Саговники: крупные перистые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саговников длинные и перистые, светло-зелёного цвета. Они приспособлены к жизни в тёплых тропических условиях.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голосеменные и покрытосеменные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между голосеменными и покрытосеменными растениями по ключевым признакам.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обладают открытыми семенами и отсутствием цветков, что отличает их от покрытосеменных.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словарь, 2022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голосеменных к среде обитания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Игольчатая форма листьев и плотная кутикула уменьшают потерю влаги в сухом и холодном климате.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Смоляные сосуды служат защитой от насекомых и грибковых заболеваний, обеспечивая здоровье растения.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 глубокая корневая система позволяет добывать влагу из глубоких почвенных слоёв и переносить неблагоприятные сезоны.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Шишки: строение и роль у голосеменных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шишки как хранители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шишки крупных размеров содержат открытые семена, которые созревают на чешуях. Например, у сибирской сосны одна шишка может хранить до 150 семян, что обеспечивает успешное размножение.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мужских шишек в размножении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шишки гораздо мельче и выделяют пыльцу, необходимую для опыления женских шишек. Их расположение и форма делают процесс опыления эффективным при помощи ветра.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шишек у различных голосеменных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ели отличаются стройной формой и плотным расположением чешуек, в то время как саговниковые имеют более экзотический вид с крупными и редко расположенными семенами на своих структурах.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функция голосеменных в биосфере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создают обширные лесные массивы, такие как тайга, которые регулируют климат и обеспечивают кислород для всей планеты.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основой питания для многочисленных животных, включая белок, клестов и кедровок, поддерживая биологическое разнообразие экосистем.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помогают поддерживать устойчивость природных систем, снижая влияние климатических колебаний и сохраняя баланс воды и углерода.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в культуре и мифологии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и ель — символы зимних праздников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многих странах сосна и ель традиционно украшаются в Новый год и Рождество, символизируя вечную жизнь и природу, живущую круглый год.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— дерево долголетия и мудрости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гинкго считается символом долгой жизни и стойкости. Его образ часто используется в искусстве и традиционных ритуалах, отражая связь человека с природой.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Саговники в древних религиях Юго-Восточной Азии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Саговники считались священными у народов Юго-Восточной Азии, их листья и семена использовались в ритуалах и как символ возрождения и силы.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важность голосеменных растений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хвойных широко применяется в строительстве, особенно для каркасных домов, благодаря своей прочности и долговечности.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Смолы, добываемые из сосны, используют для производства скипидара, а также в фармакологии для создания лекарственных препаратов.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Кедровые орехи ценятся как питательный продукт, их собирают и экспортируют, придавая экономическую значимость этим растениям.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Саговники выращивают в парках и интерьерах как декоративные растения, повышая эстетическую ценность зелёных зон.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голосеменных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двулопастный — живое ископаемое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— единственный современный вид своего рода, занесён в Красную книгу из-за ограниченного естественного ареала и низкой численности.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для саговниковых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вырубок и изменения климата несколько видов саговниковых находятся под угрозой исчезновения, что требует специальных мер охраны и восстановления.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голосеменных в естественной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восстановление ареала редких голосеменных включает создание заповедников и питомников, что помогает сохранить биологическое разнообразие.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для голосеменных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вырубки лесов значительно сокращают площади хвойных лесов, нарушая экосистемный баланс и усугубляя эрозию почв.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вредителей, таких как короеды и грибковые болезни, ослабляет деревья и способствует быстрому распространению болезней.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 частые лесные пожары создают дополнительные стрессы для голосеменных, уменьшая их естественные популяции.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и восстановления голосеменных лесов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особо охраняемых природных территорий и национальных парков обеспечивает защиту ценных лесных экосистем.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редких видов в питомниках, включая гинкго и кедровую сосну, поддерживает численность и генетическое разнообразие.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регулируют вырубку и торговлю древесиной с целью устойчивого использования ресурсов.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лесовосстановительных мероприятий, патрулирование и образование населения способствуют долгосрочной охране.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хвойных лесов в круговороте кислорода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 обеспечивают более четверти всего кислорода планеты, особенно за счёт лесов холодного климата.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важность сохранения хвойных лесов для климатической стабильности и поддержания жизни на Земле.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организация по лесному хозяйству,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представители голосеменных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обыкновенная — символ Евразии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распространённая сосна обыкновенная образует обширные леса от Европы до Дальнего Востока, обладает стойкостью к суровым климатическим условиям.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Кедровая сосна — дух сибирской тайги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Кедровая сосна ценится за ценные орешки и прочную древесину, служит важной частью экосистемы сибирских лесов и символом региона.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вечнозелёная — рекордсмен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Обитатель западного побережья США, секвойя — самое высокое дерево на планете, достигающее в высоту до 115 метров, поражая своей мощью и красотой.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Голосеменные: ключ к устойчивой природе и культуре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играют важнейшую роль в природе и обществе, обеспечивая экологическое равновесие и культурное наследие. Их защита — залог здоровья планеты и будущих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2026-05-08T20:32:51Z</dcterms:created>
  <dcterms:modified xsi:type="dcterms:W3CDTF">2026-05-08T20:32:51Z</dcterms:modified>
</cp:coreProperties>
</file>