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 кровообращение: ключевые темы урока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состава и функций крови, кровообращения в организме и их значения для здоровья подростков.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развитие знаний о крови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развитие знаний о крови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представления о крови начали формироваться в Древней Греции. В XVII веке описаны круги кровообращения, в XX веке открыты группы крови, что открыло новые возможности для медицины.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Кровь: определение и роль в организме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Кровь: определение и роль в организме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— это живая жидкая ткань, обеспечивающая доставку кислорода и питательных веществ к клеткам тела. Объём крови у подростков составляет примерно от 4,5 до 6 литров.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удаляет продукты обмена, помогает защищать организм от инфекций и поддерживает стабильность внутренней среды организма, обеспечивая жизненно важные функции.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546" y="1221275"/>
            <a:ext cx="541290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части крови, их объемы и функции в организме человека.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крови: соотношения и функции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составляют почти половину крови и отвечают за кислород, плазма — основа транспортировки, а клетки защиты — небольшая, но важная часть.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 и исследования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функций крови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 углекислый газ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кислород из лёгких ко всем тканям и обратно выводит углекислый газ. Такой обмен необходим для дыхания и поддержания жизнедеятельности клеток.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в крови борются с вирусами и бактериями, нейтрализуют токсины, предотвращая развитие заболеваний и помогая организму бороться с инфекциями.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внутренней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участвует в регулировании температуры тела и кислотно-щелочного баланса, поддерживая условия, оптимальные для работы органов и клеток.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35028"/>
            <a:ext cx="292200" cy="29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8375" y="1926628"/>
            <a:ext cx="231750" cy="30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325" y="1926628"/>
            <a:ext cx="231750" cy="309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система: основные элементы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насос, обеспечивающий непрерывное движение крови по сосудам, снабжая ткани кислородом и питательными веществами.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с эластичными стенками, по которым кровь движется от сердца ко всем органам и тканям организма.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и капилляры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доставляют кровь обратно в сердце, обладая клапанами, а капилляры — тончайшие сосуды для обмена вещества между кровью и клетками.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и особенности строения сердца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и особенности строения сердца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Сердце состоит из четырёх камер: двух предсердий и двух желудочков, между которыми расположены клапаны, обеспечивающие правильное направление крови.
2. Оно отделено перегородкой, предотвращающей смешивание кислородной и венозной крови, и работает как мощный насос, непрерывно перекачивающий кровь.
</a:t>
            </a:r>
            <a:endParaRPr lang="en-US" sz="878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Вес сердца подростка составляет около 250–350 граммов, достаточно для эффективной работы в организме.
2. Ритмичные сокращения мышцы сердца поддерживают постоянный кровоток по всей кровеносной системе.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круга кровообращения: схема и этапы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демонстрирует пути крови в малом и большом круге кровообращения.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Артерии имеют толстые эластичные стенки; они переносят кровь от сердца, выдерживая высокое давление и обеспечивая кислород всем органам.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Капилляры — самые тонкие сосуды с однослойной стенкой, через которую происходит обмен газами, питательными веществами и отходами с клетками тканей.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Вены имеют более тонкие стенки и содержат клапаны, которые препятствуют обратному току крови, обеспечивая её возврат к сердцу.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Артерии, вены, капилляры: различия по строению и функциям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Форменные элементы крови: эритроциты, лейкоциты, тромбоциты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— главные клетки крови, переносящие кислород благодаря содержащемуся в них гемоглобину. Они имеют форму двояковогнутого диска, что увеличивает площадь контакта с кровью.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и тромбоциты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защищают организм от инфекций, способны проходить через стенки сосудов. Тромбоциты участвуют в свертывании крови, предотвращая кровопотерю при повреждениях.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составляют подавляющее большинство клеток крови, обеспечивая основной кислородный обмен в организме.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форменных элементов в крови (диаграмма)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ключевую роль эритроцитов в транспортировке кислорода и подчёркивают относительно низкое численное количество лейкоцитов и тромбоцитов.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энциклопедия,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— белок с железом, придающий крови красный цвет и обеспечивающий транспорт кислорода от лёгких к тканям.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гемоглобина вызывает анемию, выражающуюся в снижении кислородного обеспечения органов и повышенной утомляемости.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нормальный уровень гемоглобина варьируется от 120 до 160 г/л, что отражает достаточную кислородную ёмкость крови.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Гемоглобин: биологическая роль и последствия недостатка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диагностика и питание, богатое железом, помогают предупредить анемию и поддерживать оптимальный уровень гемоглобина.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крови для подростков: критические значения концентраций, которые свидетельствуют о здоровье.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Нормальные показатели крови у подростков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варьируются, отражая индивидуальные особенности и важность мониторинга здоровья подростков.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стандарты клинических лабораторий, 2022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1500" y="450000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Свёртывание крови: защитный механизм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56450" y="2383725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повреждении сосудов тромбоциты быстро активируются и собираются в месте ранения для образования первичного тромба, ограничивая кровотечение.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6450" y="3566650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активируются белки плазмы, формирующие фибриновые нити, которые укрепляют сгусток и изолируют повреждённый участок от дальнейших потерь крови.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501500" y="448775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Свёртывание крови: защитный механизм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четыре основные группы крови (I, II, III, IV), каждая обладает уникальными антигенами на поверхности эритроцитов, влияющими на совместимость при переливании.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крови и резус-фактор: значение для медицины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Резус-фактор — это белок, наличие которого (Rh+) или отсутствие (Rh-) критично для безопасных медицинских процедур и беременности.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Несовместимость групп крови и резус-фактора может привести к серьёзным осложнениям, поэтому их определение обязательно перед переливанием.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гомеостаза: роль кровообращения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организма с помощью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равномерно распределяет тепло, сохраняя постоянную температуру тела. При переохлаждении или перегреве изменяется кровоток, что способствует адаптации организма к внешним условиям.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Гормональный транспорт и удаление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гормоны, регулирующие функции органов, а также выводит вредные продукты обмена. Это позволяет поддерживать химическое равновесие и здоровье тканей.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физической нагрузке скорость кровотока в артериях значительно увеличивается, обеспечивая ткани кислородом более эффективно.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движения крови: значения для организма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высокая скорость в артериях способствует быстрому снабжению органов; низкая в капиллярах обеспечивает эффективный обмен веществ.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человека, 2021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заболевания кровеносной системы подростков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заболевания кровеносной системы подростков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Железодефицитная анемия — наиболее частое заболевание, вызванное нехваткой железа из-за плохого питания и роста организма.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нарушения давления и начальные стадии варикоза наблюдаются из-за малоподвижного образа жизни и наследственности, поэтому важна профилактика с ранних лет.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сердце прокачивает огромное количество крови, что подчеркивает её важность в организме.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10000 литров
</a:t>
            </a:r>
            <a:endParaRPr lang="en-US" sz="6992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кровь проходит по сосудам человека за сутки, обеспечивая непрерывный обмен веществ и поддержание жизни.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физиология человека, 2022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знаний о крови и кровообращении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составе и функциях крови помогают подросткам заботиться о здоровье, вовремя распознавать проблемы и формировать полезные привычки для жизни.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2026-05-08T23:19:23Z</dcterms:created>
  <dcterms:modified xsi:type="dcterms:W3CDTF">2026-05-08T23:19:23Z</dcterms:modified>
</cp:coreProperties>
</file>