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пустыня и народы Сибири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край и жизнь рядом с ним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ледяная зона России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пустыня лежит на самом севере страны — на островах и у берегов Северного Ледовитого океана. Рядом, южнее, живут народы Сибири: их путь к северу связан с тундрой, морем и дорогами на нартах.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8844" y="1226125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низко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стоит очень низко над горизонтом и почти не согревает землю. Его лучи скользят по поверхности, поэтому тепла приходит мало, а мороз задерживается надолго.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Летом, наоборот, солнце почти не садится. Светло почти круглые сутки, и это называется полярным днём. Но даже при свете тепло приходит медленно, потому что снег и лёд не спешат таять.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Арктике бывает время, когда солнце совсем не показывается. Наступает полярная ночь, и день становится похож на длинные сумерки. Это усиливает холод и делает край особенно суровым.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ветер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лёд и сильный ветер долго удерживают мороз. Осадков здесь мало, поэтому эта природная зона похожа на пустыню, только не песчаную, а ледяную.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Арктике так холодно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соседи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северным землям Сибири относятся ненцы, долганы, чукчи, эвенки, юкагиры и якуты. Каждый народ бережёт свой язык, песни и обычаи, передавая их от старших к младшим.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Рядом, но не одинаково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живут рядом с северным краем, но у каждого есть свои особенности. Из-за этого Сибирь похожа на большую мозаику, где каждый кусочек важен и интересен.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культура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узоры, сказки, праздники и правила жизни. Но всех объединяет уважение к старшим, к труду и к суровой природе, которая стала общим домом.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Олени, рыбалка и охота помогали добывать пищу и перевозить вещи. Северный путь требовал выносливости, внимательности и умения быстро находить дорогу даже в пургу.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движении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привычными были кочёвки, поездки и жизнь по сезонам. Люди хорошо знали снег, тундру, реки и море, потому что без этого в северном краю не обойтись.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Сибири рядом с северным краем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— верные помощники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без дороги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тянули нарты и помогали людям добираться туда, где нет обычных дорог. Это было особенно удобно зимой, когда снег скрывал тропы и повсюду лежали сугробы.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оленьих шкур шили малицы, рукавицы и унты. Такая одежда хорошо сохраняла тепло, защищала от ветра и помогала не замёрзнуть даже в долгую морозную прогулку.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сила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был не только помощником в пути, но и источником пищи. Его мясо давало силы, а жирная еда особенно ценилась в холодном климате, где энергия нужна постоянно.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Пастбище на мху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олени паслись на ягеле — северном мхе, который любят эти животные. Люди хорошо знали, где его искать, потому что от здоровья стада зависела вся жизнь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создавались так, чтобы быстро ставить жилище, сохранять тепло и защищать от ветра.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традиционных жилища северян чаще всего вспоминают — чум и ярангу.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культура народов Севера: этнографические описания чума и яранги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мороза и ветра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становится щитом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одежда была не просто красивой, а по-настоящему умной. Меховые шубы, капюшоны и высокие унты закрывали тело от снега, ветра и сильного мороза. В такой одежде можно было долго быть на улице и не превращаться в ледышку.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Многослойность спасает в холод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костюм обычно надевали слоями. Сначала — удобная основа, потом тёплые меховые вещи, а сверху — защита от ветра и снега. Такой порядок помогал сохранять тепло и свободно двигаться в суровую погоду.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узоры рассказывали о человеке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праздничной и повседневной одежде часто появлялись орнаменты. Они украшали вещи и помогали показать принадлежность к роду или семье. По рисункам и цветам можно было узнать, чей это костюм, даже издалека.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люди Севера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морской дар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была важной частью питания, особенно там, где рядом были реки, озёра и море. Её ловили, сушили и заготавливали заранее, чтобы хватило на холодное время.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оленя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Оленина давала силу и помогала переживать морозы. Её ели свежей, сушёной и приготовленной в запас, потому что в северной жизни нужна была питательная и сытная еда.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Жирная пища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суровом климате особенно ценили жирное мясо и рыбу. Такая еда помогала быстрее согреваться и дольше не уставать, когда день проходил на ветру и в снегу.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коренья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в начале осени собирали ягоды, а иногда и коренья. Эти продукты разнообразили стол и помогали сохранить витамины, которых зимой в тундре очень не хватало.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год на Севере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 жизни северных народов по описанию природных условий и хозяйства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снегу и льду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Нарты и лыжи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по снегу использовали нарты, сани и лыжи. Они помогали там, где обычная дорога исчезала под сугробами и ветром.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люди внимательно следили за трещинами, наледью и метелью. В северном краю лучше не торопиться — снег любит сюрпризы.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в упряжке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Нарты часто тянули олени, а в некоторых местах — собаки. Такая упряжка была надёжной и могла пройти по ровному снегу и льду.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круглый год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был знаком, можно было быстро добираться до стоянок, пастбищ и соседей. Так северные люди сохраняли связь друг с другом даже зимой.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живут в тундре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тропа в метель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идет по белой тундре за старым охотником, а рядом осторожно бежит рыжая лисица. Ветер заметает следы, но герой вспоминает совет: не спорить со стихией, а смотреть на землю и не терять спокойствия. Так сказка учит внимательности и смелости.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 теплого очага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чуме тихо потрескивает огонь, и бабушка поет длинную северную песню. Дети слушают ее и представляют оленей, реки и звездное небо над снегом. В такой истории легко почувствовать, как слова помогают хранить память о семье и родном крае.
</a:t>
            </a:r>
            <a:endParaRPr lang="en-US" sz="1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лишнего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суровом краю люди старались беречь каждый кусочек еды, меха и кости. Все, что добыто с трудом, было ценно, поэтому вещи использовали долго и аккуратно.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земля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озера и берега считались важной частью жизни. Их берегли, потому что без чистой воды, рыбы и тишины в тундре становится труднее жить и путешествовать.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стаде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Оленей не гнали без нужды и не тревожили зря. Люди знали: если стадо здорово и спокойно, то зимой будет легче и семье, и всему поселению.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стоянке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останавливались на ночлег, не портили и не бросали мусор. После ухода старались оставить его чистым, чтобы следующая семья могла спокойно остановиться там же.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кусается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сильном холоде открытая кожа быстро мерзнет и немеет. Если долго стоять без движения, можно получить обморожение, поэтому в Арктике всегда важны теплая одежда и постоянное движение.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и холод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 делает день почти незаметным, а мороз держится долго. В таких условиях особенно важно заранее знать дорогу, уметь быстро согреться и не оставаться одному.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лед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весной лед может выглядеть прочным, но быть очень опасным. Под ним скрывается вода, и поэтому по льду идут осторожно, только проверяя каждый шаг и путь.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метель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Порывистый ветер поднимает снег и превращает дорогу в белую стену. В пургу легко сбиться с пути, поэтому люди стараются не уходить далеко от знакомых мест и укрытий.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опасна Арктика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согревают сердце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солнца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долгой темноты появляется солнце, люди радуются так, будто в тундру пришел добрый гость. Они выходят на праздник, поют, улыбаются и встречают новый светлый сезон вместе со своими близкими.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на празднике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Оленьи упряжки, украшенные яркими деталями, становятся настоящими героями торжества. Рядом звучат песни, смех и добрые пожелания, а люди встречаются с родными и вспоминают рассказы своих дедушек и бабушек.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ловкость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северных праздниках часто устраивают веселые состязания. Дети и взрослые бегают, прыгают, соревнуются в сноровке и пробуют себя в играх, которые напоминают: в тундре важны быстрота, меткость и дружная поддержка.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перемен в XX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дороги и порты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строят пути, причалы и дома, чтобы доставлять продукты, топливо и технику. Это помогает людям жить и работать в трудном климате.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Севере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трудятся на транспорте, в хозяйствах и на метеостанциях. Их работа особенно важна, потому что погода меняется быстро, а расстояния в Арктике очень большие.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забота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 детские учреждения делают жизнь северных поселков удобнее. Здесь работают учителя, врачи и другие специалисты, нужные каждому поселению.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Сибири берегут родные языки, орнаменты, одежду и ремесла. Так они сохраняют связь с предками и передают детям память о своем крае.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народы Сибири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трудиться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условиях нельзя лениться: нужно следить за стадами, запасами и жильем. Поэтому трудолюбие стало общей чертой многих народов Сибири.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непогоде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Метель, мороз и дальние дороги не пугают тех, кто с детства живет на Севере. Люди учатся действовать спокойно и не терять голову.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 другу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суровом краю особенно важно не оставлять человека одного. Если кто-то замерз или заблудился, ему обязательно помогут найти тепло и дорогу.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народы хорошо знают: если испортить тундру, станет труднее жить всем. Поэтому они стараются уважать землю, воду, животных и места стоянок.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бывает в полярный день, и люди учатся использовать светлое время очень умно: работать, заботиться о близких и успевать подготовиться к долгой зиме.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сутках светло почти непрерывно.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бывает обманчива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кажется спокойной, но здесь часто меняется погода, дуют ветры и движется лед. Поэтому север всегда требует внимательности и уважения.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 спешит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Арктике оно почти не уходит за горизонт, а зимой долго не появляется. Из-за этого северный день и ночь выглядят очень необычно.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— не пустота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равнина кажется безлюдной, но в ней живут птицы, морские звери и люди. Каждый из них умеет приспосабливаться к холодному краю.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находят путь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хорошо чувствуют снег и могут идти по трудной местности. Для людей они не просто животные, а верные помощники и настоящие друзья.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северные факты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который учит доброте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пустыня сурова, но люди Сибири научились жить здесь с умом и сердцем. Их опыт напоминает: дружба, труд и забота о природе помогают выстоять даже в самом холодном краю.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2026-05-26T07:56:35Z</dcterms:created>
  <dcterms:modified xsi:type="dcterms:W3CDTF">2026-05-26T07:56:35Z</dcterms:modified>
</cp:coreProperties>
</file>