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селекции: как человек изменяет наследственные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сорта, породы и штаммы с нужными человеку свойствами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селекция стала важной частью биологии и сельского хозяйства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возникла вместе с земледелием и скотоводством, когда человек начал сознательно выбирать более полезные формы организмов. Сегодня она опирается на знания о ДНК, наследовании и влиянии среды, а ее результаты можно точно проверять в опытах.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 задачи селекции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ориентирована не только на количество, но и на свойства продукции: вкус, питательную ценность, содержание белка, сахара, жира и витаминов, а также удобство хранения и переработки.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качества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создавать формы, лучше приспособленные к разному климату, почвам и технологиям выращивания. Это помогает сохранять генофонд и расширять возможности сельского хозяйства.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условиям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главных задач является увеличение урожайности растений и продуктивности животных. Важно получить больше зерна, плодов, молока, мяса или яиц без потери качества.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продуктивности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важны устойчивость к болезням, вредителям, засухе и холоду. Такие признаки помогают сохранять урожай и продуктивность даже в неблагоприятные годы.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 выносливость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изучает способы получения организмов с наследственными признаками, полезными для человека. Ее цель — не просто сохранить существующее разнообразие, а направленно улучшить сорт, породу или штамм.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форм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культурных растений по Н. И. Вавилову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выделил области, где сосредоточено особенно большое разнообразие культурных растений и их диких родственников. Среди них Средиземноморский, Переднеазиатский, Индийский и Китайский центры.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разнообразия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происхождения культур показывает, что селекция опирается на мировое биологическое разнообразие. Чем полнее изучены такие зоны, тем больше возможностей для улучшения растений.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селекции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центров происхождения помогает не только находить полезные признаки, но и сохранять дикие виды, которые могут стать основой будущих селекционных работ.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селекционера эти территории важны как природные «банки» наследственной изменчивости. Из них получают материал для выведения новых сортов с нужными свойствами.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исходного материала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таких регионах можно найти формы с редкими качествами: устойчивостью к болезням, крупными плодами, хорошей приспособленностью к засухе или холоду.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наследственные признаки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селекционная работа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поиска исходных форм до внедрения нового сорта, породы или штамма.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 как основа селекции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возможна только тогда, когда признак передается потомству. Если полезное свойство не наследуется, его нельзя закрепить в новой линии, сорте или породе.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основа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не только генотипом, но и условиями выращивания. Поэтому один и тот же признак проверяют в разных опытах, чтобы отличить наследственные различия от влияния среды.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ДНК создают новые наследственные варианты, которых не было у исходных форм. Большинство из них нейтральны или вредны, но отдельные могут оказаться полезными.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возникают новые сочетания генов, и в потомстве появляются особи с необычным набором признаков. Именно такие комбинации часто становятся исходным материалом для отбора.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ценный признак в процессе отбора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отбор не дает мгновенного результата: сначала рост признака сопровождается заметными колебаниями между поколениями.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циклов отбора признак становится выше и стабильнее, что подтверждает значение повторной проверки и закрепления наследственных свойств.
</a:t>
            </a:r>
            <a:endParaRPr lang="en-US" sz="133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динамики признака в поколениях селекции
</a:t>
            </a:r>
            <a:endParaRPr lang="en-US" sz="11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массовый и индивидуальный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массовом отборе выбирают сразу много особей с нужным фенотипом. Метод прост и удобен, особенно в растениеводстве, но не всегда надежно закрепляет признак.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основан на работе с конкретной особью и ее потомством. Он требует больше времени, зато позволяет точнее оценить наследование полезных признаков и выделить устойчивую линию.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чаще применяют, когда нужно быстро улучшить популяцию, а индивидуальный — когда важна точная проверка потомства и создание новых высококачественных форм.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03" y="1931425"/>
            <a:ext cx="4147693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 и их результаты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методы используют в селекции и каких результатов они позволяют достигать.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решает свою задачу: одни быстрее улучшают популяцию, другие точнее закрепляют признаки или создают новые наследственные комбинации.
</a:t>
            </a:r>
            <a:endParaRPr lang="en-US" sz="1411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методов селекции по школьному курсу биологии
</a:t>
            </a:r>
            <a:endParaRPr lang="en-US" sz="9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явление гетерозиса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потомство сильнее родителей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скрещивании разных линий, сортов или пород потомство оказывается более жизнеспособным, быстрее растет и дает больший урожай. Это явление особенно ценно там, где важны выравненность и высокая продуктивность гибридов. Именно так создают многие современные сельскохозяйственные формы.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гибридная сила особенно заметна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Гетерозис широко используют в селекции кукурузы, подсолнечника, сахарной свеклы и мясной птицы. В этих случаях селекционер получает потомство с устойчивым набором хозяйственно ценных признаков, а выращивание становится более предсказуемым и эффективным.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Отдаленная гибридизация и преодоление несовместимости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удалённых форм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подбирает виды или роды с нужными признаками: устойчивостью, урожайностью, качеством плодов. На этом этапе важно заранее оценить генетическую совместимость и вероятность успешного скрещивания.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гибрида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искусственное опыление и получают потомство с сочетанием признаков обоих родителей. Часто именно здесь возникают нарушения развития зародыша и пониженная жизнеспособность.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барьеров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ценные свойства, применяют подбор совместимых форм, удвоение числа хромосом, а в отдельных случаях — специальные приёмы культивирования и доращивания гибридов.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признаков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Выжившие гибриды многократно проверяют и размножают, отбирая наиболее жизнеспособные формы. Так удаётся сохранить полезные признаки и получить материал для дальнейшей селекции.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полиплоидии в повышении продуктивности растений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хозяйственно важные последствия увеличения числа хромосом у растений. В реальной селекционной практике эффекты проявляются не одинаково и зависят от вида.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чаще всего усиливает крупноплодность и устойчивость, поэтому её используют как источник ценных форм, но результат требует тщательной проверки.
</a:t>
            </a:r>
            <a:endParaRPr lang="en-US" sz="141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0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искусственного мутагенеза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полезен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важен для микроорганизмов и технических культур, где нужны новые свойства: высокая продуктивность, устойчивость к условиям среды, накопление нужных веществ или ускоренный рост.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изменений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вызова наследственных изменений используют ультрафиолетовое и ионизирующее излучение, а также химические вещества. Они увеличивают число вариантов, среди которых можно найти полезные для отбора формы.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отбор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полученный вариант проверяют по наследуемости признака, стабильности и хозяйственной ценности. Только небольшая часть мутантов становится исходным материалом для создания новых сортов и штаммов.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вариативность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возникает множество новых линий и штаммов, но большинство из них нейтральны или нежелательны. Селекционная работа строится на последовательном поиске редких удачных сочетаний признаков.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исходной формы к новому сорту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отбора, испытаний и официальной проверки селекционного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у нового сорта или породы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оценивают в селекционной работе и зачем это нужно перед внедрением формы в практику.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критерии — продуктивность, устойчивость и качество. Без их совместной проверки новый сорт или порода не считаются надёжными для массового использования.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селекции животных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отбирают особей с высокой молочностью, мясной продуктивностью, яйценоскостью, плодовитостью и быстрым ростом. Одновременно учитывают крепость конституции и способность сохранять продуктивность в разных условиях.
</a:t>
            </a:r>
            <a:endParaRPr lang="en-US" sz="773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 ценные признаки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ускоряет распространение ценных наследственных признаков и позволяет одному производителю дать большое число потомков. Он широко применяется, когда важно быстро улучшить породу.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осеменение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животного часто связан с его продуктивностью и здоровьем. Поэтому селекционер смотрит на телосложение, пропорции, развитие отдельных частей тела и общую крепость организма.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экстерьера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 помогают отслеживать наследование полезных и нежелательных признаков. Это позволяет избегать случайного закрепления слабых качеств и точнее планировать сочетания в парах.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родословных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Племенная работа начинается с выбора самцов и самок, которые дают наилучшее потомство. Важны происхождение, результаты оценки потомков и соответствие заданным целям разведения.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производителей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микроорганизмы работают на биотехнологию
</a:t>
            </a:r>
            <a:endParaRPr lang="en-US" sz="2587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Селекцию начинают с отбора наиболее активных вариантов после мутагенеза и многократного выращивания. Ищут штаммы, которые быстрее растут, лучше синтезируют нужные вещества и сохраняют свойства при культивировании.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продуктивных штаммов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дрожжи и плесневые грибы размножаются очень быстро, поэтому нужный продукт можно получить за короткое время. Это особенно удобно для крупномасштабного производства.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быстрого роста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используют для производства антибиотиков, ферментов, витаминов, аминокислот, органических кислот и биотоплива. Это делает их важными объектами современной биотехнологии и промышленности.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полезных веществ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улучшенный вариант проверяют на стабильность признаков и безопасность применения. Только после этого его используют в технологии, где требуется устойчивый выход продукта и предсказуемый результат.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штаммов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селекции для общества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наиболее заметные направления, где селекция даёт практический эффект: от полей и ферм до пищевой и перерабатывающей промышленности.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селекция приносит там, где нужно одновременно повысить продуктивность и устойчивость. Именно это поддерживает продовольственную безопасность.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0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Ограничения, которые нельзя игнорировать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не должна сводить все формы к одному типу. Чем шире генетическая база, тем выше шанс получить устойчивые и жизнеспособные растения или животных.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Однотипные посевы удобны в производстве, но при болезни или нашествии вредителей могут пострадать сразу на большой площади. Поэтому важна замена узкой специализации разнообразием форм.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монокультур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616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родственники культурных растений и местные породы содержат уникальные гены, которые могут понадобиться в будущем. Их сохранение — часть ответственной селекционной работы.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0616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генофонда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и породы должны не только давать высокий результат, но и вписываться в экосистему без лишнего давления на почвы, воду и биологическое равновесие.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агросистемы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признаков важно учитывать не только выгоду, но и долгосрочные последствия для природы и человека. Это делает селекцию научно обоснованной и социально ответственной.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ответственность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 — это наука о целенаправленном улучшении живых организмов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знание наследственности, изменчивости и отбора с практической проверкой результатов. Современная селекция помогает человеку получать более продуктивные и устойчивые формы, не забывая о сохранении разнообразия природы.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2026-06-01T18:51:08Z</dcterms:created>
  <dcterms:modified xsi:type="dcterms:W3CDTF">2026-06-01T18:51:08Z</dcterms:modified>
</cp:coreProperties>
</file>