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и его свойства: комплексный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признаки живых организмов раскрывают суть жизни на Земле.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живых существ помогает понять естественные процессы, поддерживающие воду, пищу и воздух. Биология раскрывает взаимосвязь человека с природой и способствует развитию медицины и охране среды. Живые организмы влияют на стабильность экосистем.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живых организмов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представляет собой сложную систему, способную обмениваться веществами, расти и развиваться, образуя новые структуры и функции.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характеризует живой организм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реагирует на внешние раздражители и размножается, обеспечивая продолжение вида в изменяющихся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бактерии, растения, грибы и животные, которые отличаются от неживых объектов специфическими биологическими особенностями.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живом организме постоянно происходит обмен веществ, необходимый для получения энергии и поддержания жизненных функций. Например, растения используют свет для фотосинтеза, а животные дышат кислородом.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увеличиваются в размерах и проходят стадии развития. К примеру, семя превращается в дерево, а гусеница становится бабочкой, меняя форму и функции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реакция на раздражения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передают наследственные признаки потомству и умеют отвечать на внешние воздействия. Человек отдёргивает руку при контакте с горячим предметом, а растения изменяют положение листьев в ответ на свет.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питательных веществ обеспечивает материал для энергии и роста, например, растения впитывают воду и минералы из почвы.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веществ происходит в клетках при процессах дыхания и фотосинтеза, превращая пищу в энергию.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распада жизненно важно для поддержания здоровья; животные выводят отходы с мочой и потом.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непрерывный поток энергии, необходимый для всех жизненных функций, включая движение и регенерацию 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дерева из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прорастания семени, когда появляются корни и побеги. Постепенно растение формирует ствол, ветви и листья, накапливая биомассу и адаптируясь к среде.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гусеницы в бабочку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метаморфоза демонстрирует превращение организма: гусеница окукливается, меняя внутреннее строение, и из куколки выходит взрослая бабочка с крыльями.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младенчества до зрелости происходят структурные и физиологические изменения — рост тела, развитие органов, приобретение навыков и знаний, что обеспечивает адаптацию к социальному окружению.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живых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как у бактерий, происходит путем деления клетки, обеспечивая быстрое увеличение количества особей.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залог продолжения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разнообразие, например, у животных это рождение детёнышей, а у растений — образование семян.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организмов размножение может происходить с помощью почкования, клубней или споров, что отражает адаптационные стратегии для выживания.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зависит не только от размера, но и от особенностей обмена веществ и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большое разнообразие жизненных циклов, отражающее биоразнообразие и особенности адаптации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 и научные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организмов
</a:t>
            </a:r>
            <a:endParaRPr lang="en-US" sz="278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признаки жизни на примере камня и клетки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 проявляют все основные жизненные признаки, в отличие от неживых, что чётко их отличает.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биологический справочник,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живого от неживого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внешним раздражителям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вызывает у растений поворот листьев к источнику, что улучшает фотосинтез и рост. Это реакция обеспечивает эффективное использование энергии солнца.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свет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реакции на окружающую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инстинктивно отводит руку от горячего предмета. Дождевые черви прячутся глубже в почву при засухе, защищаясь от пересыхания.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37°C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многих теплокровных животных поддерживается на этом уровне для оптимального функционирования организма
</a:t>
            </a:r>
            <a:endParaRPr lang="en-US" sz="346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позволяет сохранять основные параметры внутренней среды постоянными, несмотря на внешние изменения. Это необходимо для стабильной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физиологии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черты в семействе кошек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помёте котят можно заметить разнообразие окрасов и рисунков шерсти. Это результат передачи генов от родителей с учётом вариаций изменений. Такие изменения помогают адаптироваться к окружающей среде.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новые сорта с улучшенными качествами, используя изменчивость в наследственном материале. Этот процесс повышает урожайность, устойчивость к болезням и климатические адаптации у культурных растений.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в живой природе
</a:t>
            </a:r>
            <a:endParaRPr lang="en-US" sz="27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 с помощью ложноножек, позволяя ей самостоятельно искать пищу и избегать опасностей в окружающей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организмы: жизнь на уровне одной клетки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простейших происходит путём поглощения растворённых веществ или мелких частиц, что обеспечивает их энергией и материалом для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покрыта ресничками, которые обеспечивают движение и помогают захватывать пищевые частицы для питания.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делением клетки, что позволяет быстро увеличивать численность популяции и поддерживать жизнь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050" y="1124025"/>
            <a:ext cx="33984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черты питания, движения и размножения у трёх царств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показывают разнообразие способов жизнедеятельности, а сходства — общие признаки живого.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 и справочники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живых групп: животные, растения и грибы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микроскопов для исследования клеточной структуры и микроскопических организмов.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сходств и различий между видами для понимания эволюции и адаптаций.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метод, позволяющий изучать поведение и внешний вид организмов в природе без вмешательства.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опытов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эксперименты помогают выявить причинно-следственные связи в жизненных процессах.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живых организмов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живых организмов в природе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кислород посредством фотосинтеза, обеспечивая атмосферу необходимым газом для дыхания животных.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распространять семена и пыльцу, способствуя размножению и разнообразию растений.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возвращая вещества в почву для повторного использования.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влияют на качество воздуха, почвы и воды, поддерживая экологический баланс.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деятельность разрушает природные экосистемы, снижая численность многих видов и уничтожая их среду обитания.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живую природу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вызывает ухудшение здоровья растений и животных, что влияет на всю биосферу.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природных заповедников и райских уголков способствует сохранению видов и восстановлению нарушенных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организма: этапы и взаимосвязи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живого организма, пример на растении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организм — гриб опёнок в Орегоне, занимающий площадь около 3,5 квадратных километров и живущий тысячелетиями.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разнообразии живых организмов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каждые 20 минут, быстро распространяясь в подходящих условиях, а панда питается преимущественно бамбуком, требуя особую среду для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свойствах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живых организмов помогает сохранить природу, улучшить здоровье и сельское хозяйство, формируя ответственное отношение к окружающей среде и самому себе.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2026-05-08T11:36:09Z</dcterms:created>
  <dcterms:modified xsi:type="dcterms:W3CDTF">2026-05-08T11:36:09Z</dcterms:modified>
</cp:coreProperties>
</file>