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организмов: ключевые биологические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механизмов и стратегий защиты в живых существах для выживания.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роль защиты в биологии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организмов обеспечивает их выживание, поддерживая биоразнообразие и эволюционные процессы. Адаптации развиваются под влиянием биотических и абиотических угроз.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защитных механизмов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защиты включают структуры, способные преградить доступ хищникам или негативным факторам, например панцири или колючки.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механизмы основаны на выделении ядовитых или отпугивающих веществ, которые снижают риск атаки и взаимодействия с врагами.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проявляются в маскировке, быстром бегстве или групповой защите для минимизации опасности и повышения шансов на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Панцири черепах как надежная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обладают твердой и прочной оболочкой, которая служит эффективным щитом от хищников и механических повреждений, обеспечивая безопасность даже в опасных ситуациях.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 и иглы — оборона растений 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например кактусы, а также животные, такие как дикобразы и ежи, используют колючки и шипы для отпугивания и защиты от врагов, снижая вероятность нападения.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кожа носорогов — устойчивый защитный барьер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обладают чрезвычайно плотной кожей, которая защищает от травм и укусов, действуя как естественный доспех, адаптированный к особенностям среды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барьеры в природе: выдержка и защита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защитные стратегии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выделяют специальные вещества, например токсичную кожу у лягушек или кислоты у муравьёв, для отпугивания потенциальных хищников.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могут предупреждать сородичей о наличии опасности, обеспечивая коллективную защиту и повышая выживаемость группы.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химической защиты подтверждена исследованиями, где вещества вызывают у врагов отвращение или негативные физиологические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внутренний защитный механизм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различает и уничтожает патогены, предотвращая инфекции и поддерживая здоровье организма в условиях постоянных угроз.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 обеспечивает базовую неспецифическую защиту с момента рождения, реагируя быстро на широкий спектр агентов.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 формируется на основе опыта организма, обеспечивая специфическую реакцию на ранее встречавшиеся патогены.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 гуморальные компоненты иммунитета — лимфоциты, антитела и др. — взаимодействуют для комплексной защиты от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защитных механизмов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сходства и различия в применении защитных механизмов у растений и животных, отражая эволюционные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универсальность стратегий и их адаптацию в разных царствах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школьные учебники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защиты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палочников среди ветвей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имитируют форму и цвет веток, что затрудняет обнаружение хищниками. Эта инстинктивная адаптация повышает их шансы избежать поимки.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Опоссумы и притворство смертью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опоссумы падают в «игровую» неподвижность, притворяясь мёртвыми, что часто отпугивает хищников из-за воспринимаемой непривлекательности добычи.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 птиц в стаях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скворцов и колонии чаек используют общее наблюдение и воздушные манёвры, отвлекая и отпугивая хищников благодаря слаженным групповых 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Мимикрия: стратегии обмана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Батесианская мимикрия наблюдается у безвредных видов, имитирующих внешность опасных, например муха-журчалка под осу.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Мюллеровская мимикрия заключается в сходстве нескольких ядовитых видов, что усиливает выработку условных рефлексов у хищников.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эффективно снижает риск нападений, повышая шансы выживания имитирующих её организмов в природных сообществах.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защитных стратегий у животных (%)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равное значение физических и поведенческих подходов в животном мире, подчёркивая их ключевую роль в защите.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стратегии сбалансированы, обеспечивая комплексную безопасность различных видов от разнообразных угроз.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обзоры и справочники для старших классов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защита за счёт хитина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кутикула у жуков обеспечивает прочный защитный барьер, предотвращая повреждения и снижая риск нападений хищников. Этот прочный покров важен для выживания в разнообразных условиях среды.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у насекомых: разнообразие подходов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химическая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Богомолы используют форму и окраску тела для слияния с окружающей растительностью, что предотвращает обнаружение. Божьи коровки выделяют горькие химические вещества, отпугивающие врагов, комбинируя разные методы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Партнёрства и симбиоз в защитных целях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охраняют тлей от хищников и паразитов, взамен получая сладкие выделения, что укрепляет обе популяции и улучшает шансы на выживание в непростых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и актинии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живут среди щупалец актиний, получая защиту от хищников. Взамен они очищают актиний, обеспечивая дополнительное питание и взаимную пользу.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как стратегия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создают взаимовыгодные механизмы защиты, повышая устойчивость обоих видов к угрозам окружающей среды и способствуя долгосрочному выживанию.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Эндогенные и экзогенные защиты животных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внутренние и внешние механизмы защиты и их примеры в животном мире, подчёркивая взаимодействие между ними для эффективной самозащиты.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внутренних и внешних защитных систем обеспечивает эффективное приспособление животных к среде и повышает их шансы на выживание.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издания и школьные учебники по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развитие защитных механизмов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 развили слизистые покрытия, защищающие от микробных инфекций и облегчающие движение в воде, адаптируясь к особенностям водной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 применяют камуфляж и ведут ночной образ жизни, чтобы снизить риск обнаружения хищниками, пользуясь густотой растительности и тенями.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в открытых пространствах виды развивают высокую скорость и острую зоркость, что позволяет своевременно обнаруживать угрозы и успешно избегать нападений.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 защиты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защитных механизмов способствует успешному отбору особей с наилучшими адаптациями и передаче выгодных генов потомству, укрепляя популяции.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хищников и жертв приводит к сложным стратегиям нападения и защиты, стимулируя постоянное усложнение биологических взаимодействий.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усиливают разнообразие видов, формируя сложные экосистемные структуры и способствуя устойчивости природных сообществ.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защит создает условия для новых экологических ниш, что способствует расширению биологического разнообразия и развитию сложных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устойчивых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сортов пшеницы с повышенной устойчивостью к вредителям позволяет обеспечить стабильность урожая и уменьшить использование химикатов, что важно для продовольственной безопасности.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в животноводстве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помогают создавать породы с повышенной устойчивостью к болезням, снижая необходимость в медикаментах и повышая продуктивность животных хозяйств.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для домашних животных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значительно снижает распространение вирусных инфекций, укрепляя иммунитет и способствуя профилактике заболеваний как в человеческой, так и в животной популяции.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методы защиты организмов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защитных систем: последствия стресса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угнетает иммунитет организмов, снижая их способность сопротивляться патогенам и увеличивая риск массовых заболеваний в популяциях.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температурных режимов ведёт к дисбалансу в экосистемах и ослаблению защитных барьеров, что приводит к сокращению численности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пищи способствует стрессу и ослаблению защитных реакций, снижая устойчивость животных и растений к внешним угрозам и инфекциям.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Катастрофы, вызванные нарушением защитных механизмов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Грибковая эпидемия амфибий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грибка Bd привело к резкому сокращению численности амфибий по всему миру, вызывая потерю биоразнообразия и нарушения экосистемных функций.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коралловых рифов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повышения температуры воды происходит утрата симбиотических зооксантелл, что вызывает массовое обесцвечивание и гибель рифовых экосистем, критично для морской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из-за утраты механизмов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естественных барьеров ослабляют устойчивость экосистем к внешним стрессам, приводя к деградации среды обитания и снижению жизнеспособности многих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защиты организмов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секвенированию геномов позволяют выявлять гены, отвечающие за устойчивость, что открывает возможности для селекции и генной инженерии.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приобретённого иммунитета у млекопитающих помогает понять механизмы адаптации и разрабатывать новые методы профилактики и лечения заболеваний.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 и искусственный интеллект применяются для точного изменения генов и моделирования эволюционных сценариев защитных систем, улучшая научное понимание и практическое применение.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развитие защитных систем для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играют ключевую роль в выживании видов и устойчивости экосистем. Современные биотехнологии создают перспективы для укрепления этих систем и сохранения биоразнообразия во всем 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2026-05-10T02:23:52Z</dcterms:created>
  <dcterms:modified xsi:type="dcterms:W3CDTF">2026-05-10T02:23:52Z</dcterms:modified>
</cp:coreProperties>
</file>