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познаём Японию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Откроем Японию через историю, быт и современность.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традиции, технологии и образ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удивляет сочетанием древних обычаев, технологической точности и высокой культуры повседневного поведения.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Япония и какая она по природе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Островное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состоит из четырёх главных островов и множества более мелких. Такое устройство делает страну морской, разнообразной и удобной для сравнения разных природных зон.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климатические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севера на юг климат заметно меняется: где-то лежит снег, а где-то долго сохраняется мягкая погода. Это влияет на сельское хозяйство, одежду и ритм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занимают горы, поэтому население сосредоточено в долинах и на равнинах. Природные условия сформировали плотную застройку и внимательное отношение к пространству.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риском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находится на Тихоокеанском огненном кольце, где землетрясения не редкость. Поэтому в Японии особенно развиты инженерная точность и сейсмостойкое строительство.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Японии в символах и местах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 — ритм 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 чаще всего воспринимают как лицо современной Японии: это политический, экономический и культурный центр страны. Здесь рядом существуют сверхскоростные магистрали, деловые кварталы и исторические районы.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 — память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Киото напоминает о многовековой традиции: храмовые комплексы, старые кварталы и церемониальная культура помогают увидеть Японию не только как индустриальную державу, но и как хранительницу памяти.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узнаваемые во всём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Фудзи, цветущая сакура и ворота тории стали визуальными знаками страны. Они соединяют природу, веру и представление о красоте, которое ценится в японской эстетике.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 сформировала современную Японию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 показывает, как менялись власть, быт, образование и связи с внешним миром.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33980"/>
            <a:ext cx="238229" cy="23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3999" y="2134003"/>
            <a:ext cx="238229" cy="23822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9813" y="2128317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34003"/>
            <a:ext cx="238229" cy="2382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71700" y="2134003"/>
            <a:ext cx="238229" cy="23822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приходит на ум при слове «Япония»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часто становятся первым ответом, потому что Япония ассоциируется с точностью, транспортом и инженерными решениями. Но этот образ раскрывает только часть страны, а не всю её культурную глубину.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и манга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и манга знакомят мир с японским визуальным языком и героями. Через них многие впервые узнают о ценностях, эмоциях и сюжетах, но это лишь один из культурных слоёв.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Японская кухня запоминается сочетанием вкуса, аккуратной подачи и уважения к продуктам. Рис, лапша, рыба и сезонные блюда помогают увидеть культуру через повседневный стол.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связывают страну с храмами, праздниками, поклонами и семейными ритуалами. Они не противопоставлены современности, а сосуществуют с ней в обычной городской жизни.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 — важная часть японского образа мира. Горы, море, сакура и смена сезонов формируют не только пейзаж, но и представление о красоте и времени.
</a:t>
            </a:r>
            <a:endParaRPr lang="en-US" sz="9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ключевых понятий японской культуры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слов помогают быстро увидеть, как устроено японское культурное мышление: от внутренней сдержанности до религиозного пространства и особого стиля общения.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Японии строится на уважении, уместности и внимании к границам между людьми и пространством.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культурных терминов Японии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ведут себя в повседневной Японии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Поклон — это не просто формальность, а понятный способ выразить уважение, благодарность или извинение. В разных ситуациях глубина поклона меняется, но смысл остаётся одним: признание другого человека.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в Японии обычно выстраивается спокойно и без напора. Такое поведение снижает напряжение в общественных местах и помогает людям чувствовать, что правила одинаковы для всех.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 ценят тишину и сдержанность, чтобы не мешать окружающим. Даже в плотном городе это создаёт ощущение порядка и позволяет сохранить личное пространство.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 уважают и в общении, и в быту. Это делает повседневную жизнь предсказуемой, а совместное пребывание в городе — более комфортным и безопасным.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японское письмо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4711689" y="133028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Хирагана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Хирагана используется для грамматических окончаний, служебных слов и тех случаев, где важна плавность чтения. Это основа, без которой японское предложение невозможно собрать.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11689" y="2504155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Катакана передаёт заимствованные слова, иностранные имена и особые звуковые эффекты. Благодаря ей текст становится гибким и легко адаптируется к современным реалиям.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11689" y="3678030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Кандзи несут смысловую нагрузку и позволяют компактно передавать целые понятия. Именно они делают письмо выразительным, но одновременно усложняют обучение и требуют длительной практики.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Японии именно смена сезонов определяет продукты, подачу блюд и праздничные традиции.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времени года задают ритм японскому меню и культурному календарю.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Japan Meteorological Agency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традиционную одежду Японии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Кимоно на особый случай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кимоно узнаётся по длинным рукавам, плотной ткани и сложной укладке. Его надевают на торжества, церемонии и семейные события, где особенно важны форма, цвет и умение правильно носить одежду.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Юката для лета и фестивалей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Юката выглядит легче и свободнее, поэтому её выбирают летом, на праздники и прогулки после фестивалей. Простота кроя делает её удобной, но узор и пояс по-прежнему сохраняют эстетику японского ремесла.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 знак уважения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японской одежде важна не только красота, но и смысл. Материал, рисунок и способ завязывать пояс могут показывать возраст, статус, сезон и уважение к конкретному событию.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ритуалы и живые традиции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Синтоистские праздники часто связаны с местным храмом и жизнью общины. Они собирают жителей вместе, напоминают о сезонном ритме и поддерживают связь между повседневностью, природой и традицией.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85821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Мацури проходят по-разному: где-то это шествие с переносными святынями, где-то ярмарка и выступления. Но в центре всегда остаются участие соседей, общая организация и чувство принадлежности к месту.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1642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горячих источников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Онсэн воспринимают не только как отдых, но и как особую культуру поведения. Здесь ценятся тишина, чистота и уважение к другим посетителям, а сама процедура помогает замедлиться и восстановить силы.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17464" y="1641700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сакура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сакуры каждый год становится событием национального масштаба. Люди приходят любоваться деревьями, потому что мимолётная красота напоминает о быстроте времени и ценности каждого сезона.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89" y="1319048"/>
            <a:ext cx="216825" cy="2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49325"/>
            <a:ext cx="234000" cy="18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4689" y="3307602"/>
            <a:ext cx="216825" cy="247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27499"/>
            <a:ext cx="234000" cy="2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формирует школьный опыт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школьный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помогает поддерживать единый и аккуратный внешний вид, а также подчёркивает принадлежность к коллективу. Для многих учеников она становится привычным символом дисциплины и школьной среды.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командная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по интересам дают возможность развивать спорт, музыку, искусство и другие навыки. После уроков школьники учатся работать вместе, брать ответственность и добиваться результата в группе.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основных занятий многие посещают дзюку — дополнительные учебные курсы. Они помогают повторять материал, готовиться к экзаменам и лучше понимать предметы, где требуется больше практики и внимания.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общее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классов — обычная часть школьного дня, а не отдельная обязанность обслуживающего персонала. Такой порядок формирует уважение к общему пространству и показывает, что чистота — дело всех.
</a:t>
            </a:r>
            <a:endParaRPr lang="en-US" sz="117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современная культура Японии так заметна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страницы к экрану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Манга часто начинается как работа с кадром, ритмом и выразительной паузой, а затем переходит в аниме или киноадаптацию. За каждым популярным сюжетом стоит не только фантазия, но и развитая визуальная школа.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как культурный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 Японии — это не изолированная индустрия, а часть более широкой культуры дизайна и повествования. Сценарий, музыка, графика и персонажи создают узнаваемый мир, который легко выходит за пределы страны.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для разных зрителей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аниме показывает, как японская культура соединяет массовую аудиторию и авторский стиль. Разные жанры обращаются к школьной жизни, будущему, истории и фантастике, поэтому находят зрителей по всему миру.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времена года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ритм влияет на одежду, меню, поездки и городские праздники. Даже в крупных городах люди внимательно следят за сменой природных красок.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осень выделяются сильнее всего, но каждый сезон имеет собственную культурную роль. Это делает календарь Японии особенно насыщенным и заметным в повседневной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для учебной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различия в повседневной жизни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сезоны по-разному ощущаются в городах и в северных регионах страны. На восприятие влияют влажность, температура, цветение, листопад и возможности отдыха на природе.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север по-разному переживают один и тот же календарь. Это подчёркивает, что сезонность в Японии зависит не только от времени года, но и от региона.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для учебной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маршрут уважительного поведения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основана на распространённых нормах в транспорте, храмах, ресторанах и общественных местах Японии.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стереотипы о Японии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страна, а множество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думать, что вся Япония живёт одинаково: Токио, Киото, Осака и сельские районы сильно отличаются друг от друга. Регион, возраст и образ жизни заметно меняют привычки людей.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и новое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технологии не противоречат друг другу. В повседневной жизни рядом существуют храмы, высокоскоростные поезда, робототехника и современные цифровые сервисы.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замкнутость, а уместность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Японцы не всегда молчаливы или закрыты, но в общении часто выбирают уместность и уважение к ситуации. Важнее не громкость, а точность формы и внимательность к собеседнику.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шире аниме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Аниме действительно заметно, но оно не исчерпывает культуру страны. Музыка, театр, кухня, литература, школьная жизнь и местные праздники формируют намного более широкий культурный ландшафт.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дальнейшего изучения Японии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4711700" y="1330275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Изучить карту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отметьте на карте основные регионы и крупные города. Так легче увидеть, как география влияет на климат, транспорт и повседневную жизнь.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4711700" y="2024637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Построить хронологию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соберите короткий таймлайн из ключевых исторических этапов. Он поможет связать власть, реформы, образование и открытость миру в единую линию.
</a:t>
            </a:r>
            <a:endParaRPr lang="en-US" sz="956" dirty="0"/>
          </a:p>
        </p:txBody>
      </p:sp>
      <p:sp>
        <p:nvSpPr>
          <p:cNvPr id="13" name="Text 4"/>
          <p:cNvSpPr txBox="1"/>
          <p:nvPr/>
        </p:nvSpPr>
        <p:spPr>
          <a:xfrm>
            <a:off x="4711700" y="2718999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базовый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составьте словарь из 5–7 важных понятий. В него можно включить слова из этикета, религии, одежды и школьной жизни.
</a:t>
            </a:r>
            <a:endParaRPr lang="en-US" sz="1109" dirty="0"/>
          </a:p>
        </p:txBody>
      </p:sp>
      <p:sp>
        <p:nvSpPr>
          <p:cNvPr id="14" name="Text 5"/>
          <p:cNvSpPr txBox="1"/>
          <p:nvPr/>
        </p:nvSpPr>
        <p:spPr>
          <a:xfrm>
            <a:off x="4711700" y="3413364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и сравнить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несколько фильмов, аниме или документальных материалов и сравните, как они показывают современную Японию. Это развивает критический взгляд на визуальные образы.
</a:t>
            </a:r>
            <a:endParaRPr lang="en-US" sz="956" dirty="0"/>
          </a:p>
        </p:txBody>
      </p:sp>
      <p:sp>
        <p:nvSpPr>
          <p:cNvPr id="15" name="Text 6"/>
          <p:cNvSpPr txBox="1"/>
          <p:nvPr/>
        </p:nvSpPr>
        <p:spPr>
          <a:xfrm>
            <a:off x="4711700" y="4107739"/>
            <a:ext cx="3845400" cy="5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мини-проект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маршрут мини-исследованием о праздниках и кухне. Так вы увидите, как традиции, сезонность и повседневность соединяются в одной стране.
</a:t>
            </a:r>
            <a:endParaRPr lang="en-US" sz="95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лучше всего понимается через связь традиции и современности: от храма и чайной церемонии до метро, манги и технологий. Дальше стоит исследовать карту, язык, кухню и правила уважительного общения.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от первых впечатлений к глубокому пониманию
</a:t>
            </a:r>
            <a:endParaRPr lang="en-US" sz="42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2026-07-27T02:40:26Z</dcterms:created>
  <dcterms:modified xsi:type="dcterms:W3CDTF">2026-07-27T02:40:26Z</dcterms:modified>
</cp:coreProperties>
</file>