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Красные водоросли (Багрянки)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 водорослей с красной окраской и морским образом жизни.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растения морских глубин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— одни из самых древних эукариотов, возникшие более миллиарда лет назад, сыгравшие важную роль в развитии морских экосистем и фотосинтеза. Их эволюция шла в условиях конкуренции с зелёными и бурыми водорослями.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багрянок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багрянок содержат уникальные пигменты: фикоэритрин, хлорофилл а и фикоцианин, придающие им характерный красный цвет.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багрянок может быть одноклеточным или многоклеточным с различными формами — нитчатыми, пластинчатыми и кустистыми, приспосабливаясь к условиям обитания.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микроскопических организмов до крупных растений длиной до 1-2 метров, что позволяет им занимать разные экологические ниши.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окраска багрянок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и пурпурная окраска обусловлена пигментом фикоэритрин, который эффективно поглощает свет на глубинах до 200 метров.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окраски помогают багрянкам занимать различные слои воды, что расширяет их ареал и способствует выживанию в разнообразных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багрянок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из целлюлозы и полисахаридов, таких как агар и карагенан, придающих прочность и гибкость.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содержат флоридеин — запасное вещество, используемое для питания и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багрянок отсутствуют жгутики и подвижные стадии, что отличается от многих других водорослей.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имеют пиеноиды — уникальные структуры, участвующие в процессе фотосинтеза и накоплении углеводов.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багрянок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преобладают в морях с тёплым климатом, от Тихого до Средиземного океана.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приспособлены к морской среде, лишь малая часть обитает в пресной воде.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водорослей, 2022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фотосинтеза у багрянок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Фикобилины позволяют багрянкам использовать даже очень слабый свет в глубоководных условиях.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способность обеспечивает им лидерство в формировании густых подводных зарослей в местах с ограниченным освещением.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Расширенный спектр поглощаемого света делает багрянки уникальными среди других водорослей.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0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31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056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9806" y="1638300"/>
            <a:ext cx="1326989" cy="133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85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багрянки: Porphyridium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микроскопические водоросли состоят из отдельных клеток. Они часто служат базой пищевой цепи в морских экосистемах, обладают яркой красной окраской и живут в пресных и морских водах.
</a:t>
            </a:r>
            <a:endParaRPr lang="en-US" sz="1180" dirty="0"/>
          </a:p>
        </p:txBody>
      </p:sp>
      <p:sp>
        <p:nvSpPr>
          <p:cNvPr id="10" name="Text 2"/>
          <p:cNvSpPr txBox="1"/>
          <p:nvPr/>
        </p:nvSpPr>
        <p:spPr>
          <a:xfrm>
            <a:off x="2345925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Нитчатые формы: Batrachospermum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длинные нитевидные структуры, напоминающие тонкие веточки. Такой тип позволяет эффективно питаться и защищаться в потоке воды.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59105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Листовидные багрянки: Porphyra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распространены и часто используются человеком в пищу. Они образуют тонкие пластины, похожие на листья, и быстро растут на поверхности скал и камней.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388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модели: Corallina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кораллоподобные структуры, укрепляя морское дно и коралловые рифы благодаря известковому скелету, создавая сложные экосистемы вместе с другими морскими организмами.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форм багрянок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багрянок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спорофитной и гаметофитной стадий с бесполым и половым размножением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багрянок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путём отделения участков таллома, что быстро восстанавливает и распространяет растение.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осуществляется с помощью спор, позволяющих быстро колонизировать новые участки.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оогамия с неподвижными спермациями без жгутиков, характерно для благоприятных условий среды.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неблагоприятных условиях бесполое размножение преобладает для сохранения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5896"/>
            <a:ext cx="3887700" cy="184665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багрянок с другими отделами водорослей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признаков багрянок, бурых и зелёных водорослей демонстрирует различия в пигментах, запасных веществах, среде обитания и наличии жгутиков.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выделяются характерной красной окраской и преимущественно морской средой обитания, что отличает их от бурых и зелёных водорослей.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багрянок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формируют значительную часть морской биомассы, обеспечивая кислородное насыщение вод и создавая основу для сложных экосистем и пищевых цепей морского мира.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багрянки, такие как Corallina, укрепляют коралловые рифы, способствуя накоплению карбоната кальция и стабилизации подводных сообществ.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укрытиями и пищей для различных морских животных, поддерживая биоразнообразие и экосистемные процессы в прибрежных зонах.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представители багрянок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Porphyra — основа азиатской кухни
</a:t>
            </a:r>
            <a:pPr algn="ctr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Porphyra, более известная как нори, широко используется в Японии и Корее для приготовления суши и супов. Это тонкая листовидная водоросль с богатым содержанием питательных веществ и приятным вкусом.
</a:t>
            </a:r>
            <a:endParaRPr lang="en-US" sz="1182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Gracilaria и промышленное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Gracilaria служит источником агар-агара — желирующего вещества, применяемого в пищевой и фармацевтической промышленности. Эта багрянка распространена в тропических регионах и активно культивируется.
</a:t>
            </a:r>
            <a:endParaRPr lang="en-US" sz="1173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Corallina — архитектор коралловых рифов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Corallina образует твёрдые известковые структуры, способствующие формированию и укреплению коралловых рифов. Распространена в тёплых морях, где играет важную экологическую 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свойства и использование в пище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содержат высококачественные белки и витамины A, B и C, обеспечивая ценным питательным составом, который способствует поддержанию здоровья и иммунитета.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Минералы, такие как железо, кальций и магний, делают багрянки полезным диетическим продуктом, особенно в традиционных азиатских кухнях.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Антиоксиданты и аминокислоты в составе улучшают обмен веществ и защищают клетки организма от повреждений свободными радикалами.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применение багрянок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багрянок Gracilaria и Chondrus получают агар-агар и карагенан, используемые для производства пищевых продуктов и лабораторных сред.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 применяется в кондитерском деле и микробиологии, а карагенан входит в состав мороженого, йогуртов и соусов, улучшая текстуру и стабильность.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добыча багрянок превышает полмиллиона тонн в год, что подчеркивает их важность в промышленном производстве.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фармацевтическое значение багрянок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багрянок содержат вещества с противовирусной активностью, способные подавлять развитие некоторых инфекционных заболеваний.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Антибактериальные компоненты помогают бороться с патогенными микроорганизмами, способствуя укреплению иммунитета.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Карагенан изучается как перспективный компонент в терапии гриппа и других вирусных инфекций.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исследования по использованию экстрактов багрянок для воздействия на раковые клетки и лечение хронических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багрянки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применяются для очистки загрязнённых вод, поскольку способны накапливать тяжелые металлы и токсины, снижая загрязнение в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высокий рост и способность накапливать ценные вещества используются для производства биотоплива и кормовых добавок в сельском хозяйстве.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проблемы для багрянок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морей нефтью и пластиком негативно влияет на здоровье и количество багрянок в прибрежных водах.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кислотности океанов сокращает зону обитания и снижает возможности размножения багрянок.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промышленный сбор ведёт к уменьшению популяций и утрате редких видов, угрожая экосистемному равновесию.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снижают устойчивость багрянок к стрессовым факторам, затрудняя их восстановление и сохранение.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выживать в суровых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багрянки приспособились к экстремальным условиям Антарктиды, выдерживая температуры ниже 0°C. Это удивительное свойство помогает им занимать уникальные экологические ниши.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регенерация Porphyra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Водоросль Porphyra может восстанавливаться даже после полного высушивания, что обеспечивает выживание во время неблагоприятных периодов и расширяет её распространение.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борьбе с парниковым эффектом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активно фиксируют углекислый газ, уменьшая его концентрацию в атмосфере и способствуя снижению глобального потепления. Это делает их важным компонентом природных процессов.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багрянках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багрянок для природы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— основа морских экосистем и источник ценных веществ для человека. Их охрана способствует сохранению биоразнообразия и развитию новых технологий, важнейших для будущего планеты.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2026-05-08T20:15:47Z</dcterms:created>
  <dcterms:modified xsi:type="dcterms:W3CDTF">2026-05-08T20:15:47Z</dcterms:modified>
</cp:coreProperties>
</file>