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Функция, заданная несколькими формулами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 на разных промежутках аргумента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формула не справляется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правило часто меняется после порога: в такси, тарифах, оценках и скидках. Математика описывает такие ситуации кусочно, чтобы для каждого промежутка значения x действовала своя формула.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кусочно-заданной функции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Кусочно-заданная функция использует не одну, а несколько формул. Каждая из них действует только на своём промежутке значений аргумента и описывает отдельную часть зависимости.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выражения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участка есть условие: например, x&lt;0, 0≤x&lt;5 или x≥5. Именно оно показывает, где используется данная формула и где начинается следующий участок.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условия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условия вместе должны покрывать нужные значения x без пропусков и противоречий. Тогда каждому допустимому аргументу соответствует ровно одно значение функции.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записи помогает точно описывать процессы, в которых правило меняется после определённого значения x, не перегружая запись лишними словами и пояснениями.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запись функции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f(x)=2x при x&lt;1 означает, что формула 2x используется только для значений аргумента, меньших 1. Для других x она уже не подходит.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в записи помогают понять, где заканчивается один участок и начинается другой. Именно они отвечают за принадлежность граничной точки к нужной части функции.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знакам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x+1 при x≥4 действует для всех чисел, начиная с 4 и дальше. Знак ≥ показывает, что точка 4 принадлежит этому промежутку.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3 при 1≤x&lt;4 задаёт постоянное значение на промежутке от 1 до 4. Здесь важно заметить, какие границы входят в участок, а какие нет.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значение кусочной функции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нужной формулы и вычислении значения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по частям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промежутку соответствует отдельная часть графика. На одном участке это может быть прямая, на другом — горизонтальный отрезок, а на третьем — линия с другим наклоном.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участок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местах, где меняется формула, часто отмечают пустые или закрашенные точки. Они показывают, входит ли граничное значение в данный участок графика.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границе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кусочной функции строят по частям, а затем соединяют все участки в одну картину. Поэтому одна функция может выглядеть как несколько разных линий на одном рисунке.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из частей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 на разных участках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 том же графике видно, что функция может принимать разные уровни значений на разных промежутках аргумента.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значение у среднего участка; значит, правило функции действительно меняется в зависимости от x.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«Задание функции несколькими формулами»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точках границы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участок заканчивается на границе, а следующий тоже начинается с неё, нужно выбрать разные знаки. Тогда одна и та же точка не попадёт в два правила сразу.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дублировать точку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всегда смотрят, какой знак стоит у границы. Именно он решает, входит ли точка в левый участок, в правый участок или не входит вовсе.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запись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оставить граничное значение без принадлежности ни одному промежутку. Иначе область определения получится неполной, а значение функции в этой точке окажется не задано.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пропустить границу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 и значение границы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неравенства влияет на принадлежность граничной точки промежутку.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неравенства сразу показывает, входит ли граница в промежуток и к какому участку относится точка стыка.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запись неравенств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жизни: школьный тариф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Действует первая цена за разговор. Стоимость меняется только в пределах этого промежутка, поэтому правило остаётся простым и одинаковым для всех звонков короче порога.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10 минут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важно понять, к какому правилу относится эта точка. Именно здесь знак неравенства решает, какая формула будет использована.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10 минут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минут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работать другое правило оплаты. Такой переход хорошо показывает, как кусочно-заданная функция описывает изменение стоимости после достижения порога.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слева и справа от границы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соседних значений помогает увидеть, совпадают ли части функции в точке перехода и сохраняется ли единый ход графика.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значений означает непрерывное соединение, а различие показывает скачок в точке стыка.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темы, без внешних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и разрыв графика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формулы в общей точке дают один и тот же результат, график можно провести без разрыва. Такая точка перехода выглядит как обычное соединение двух частей.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Совпадают значения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важно отдельно вычислить значения слева и справа от границы, а затем сравнить их. Это самый надёжный способ понять, есть ли непрерывность в точке перехода.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границе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левая и правая формулы в одной точке дают разные числа, на графике появляется скачок. Тогда одна часть заканчивается в одной высоте, а другая начинается в другой.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различаются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функции в точке стыка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кусочно-заданной функцией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функции с разными правилами
</a:t>
            </a:r>
            <a:endParaRPr lang="en-US" sz="271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километры поездки могут стоить по одному тарифу, а после порога цена меняется. На схеме удобно показать две зоны: до границы действует одна формула, после неё — другая. Так точнее описывается стоимость поездки.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такси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в магазине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скидка зависит от суммы покупки: до определённого значения действует обычная цена, а выше порога — новая. Иллюстрация помогает увидеть ступенчатое изменение и понять, почему одна и та же формула не подходит для всех случаев.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тарифах связи часто есть фиксированная часть и дополнительная плата за превышение лимита минут. Это хороший пример функции с условиями, где каждая часть записи отвечает за свой промежуток значений аргумента.
</a:t>
            </a:r>
            <a:endParaRPr lang="en-US" sz="112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за связь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и записи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промахи при работе с кусочно-заданной функцией и объяснено, почему они мешают получить правильный ответ.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кусочно-заданных функций.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границами промежутков: их нужно проверять особенно внимательно, чтобы каждая точка принадлежала ровно одному условию.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график по формуле с условиями
</a:t>
            </a:r>
            <a:endParaRPr lang="en-US" sz="318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условия и находят все промежутки по оси x. Это помогает понять, где действует каждая формула и где будут расположены отдельные части графика.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промежутки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смотрят, как части графика стыкуются между собой. Если значения в точке перехода совпадают, линия соединяется плавно; если нет, появляется разрыв.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соединение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граница не входит в промежуток, ставят пустую точку. Если входит, используют закрашенную точку. Так сразу видно, где участок заканчивается и начинается следующий.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Обозначить границы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для каждого промежутка строят свой фрагмент графика по нужному выражению. Все части рисуют отдельно, чтобы не смешать разные правила и не допустить ошибок.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каждый участок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График, составленный из нескольких частей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участки могут сильно отличаться по высоте и наклону, но вместе они образуют одну функцию с общим смыслом.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график может состоять из разных фрагментов; важно читать каждую часть по своему условию.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визуализации кусочно-заданной функции, без внешних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80978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180978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3085978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3085978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функции с разными формулами
</a:t>
            </a:r>
            <a:endParaRPr lang="en-US" sz="2783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функции учат точно считать стоимость, оплату и скидки, когда одно правило действует до порога, а другое включается после него.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 правилам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несколькими формулами развивает умение читать графики по частям, замечать точки перехода и сравнивать поведение функции на разных участках.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графиков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аккуратно читать записи с неравенствами, определять, входит ли граница в промежуток, и не путать соседние случаи.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условиям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материал помогает понимать таблицы и схемы, где данные меняются ступенчато, а одно и то же правило подходит не для всех значений.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таблицами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промежутки на месте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каждая часть функции должна иметь свой промежуток, а вместе они — покрывать нужную область без пропусков. Если хотя бы один участок отсутствует, значение в этой точке определить нельзя, и запись становится неполной.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принадлежит одному участку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стыка не должна одновременно входить в две части или исчезать совсем. На рисунке это видно по пустой или закрашенной точке, которая показывает, какая формула действует именно на границе.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запись функции составлена правильно
</a:t>
            </a:r>
            <a:endParaRPr lang="en-US" sz="23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Кусочно-заданная функция удобна, когда правило меняется по ходу аргумента. Чтобы работать с ней без ошибок, нужно точно читать условия, сравнивать границы и строить график по частям.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Кусочно-заданная функция: главное, что нужно запомнить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2026-05-29T22:47:33Z</dcterms:created>
  <dcterms:modified xsi:type="dcterms:W3CDTF">2026-05-29T22:47:33Z</dcterms:modified>
</cp:coreProperties>
</file>