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урока: хрящевые и костные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хрящевыми и костными тканями — фундамент опорно-двигательной системы человека.
</a:t>
            </a:r>
            <a:endParaRPr lang="en-US" sz="447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о хряще и кости в 7 классе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и функций хрящевой и костной тканей помогает понять рост организма, защитить суставы и предотвратить травмы. Эти знания станут основой для здоровья и дальнейшего изучения биологии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 — это прочная, но гибкая ткань, состоящая из клеток (хондроцитов) и внеклеточного матрикса. Он обеспечивает поддержку мягких тканей, таких как уши и нос.
</a:t>
            </a:r>
            <a:endParaRPr lang="en-US" sz="1028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хряща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 покрывает суставные поверхности костей, уменьшая трение и сохраняя подвижность. Он служит амортизатором при движениях, защищая кости от повреждений.
</a:t>
            </a:r>
            <a:endParaRPr lang="en-US" sz="101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хряща в организме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хондроциты располагаются в лакунах, окружённые внеклеточным матриксом, который придаёт ткани упругость и эластичность.
</a:t>
            </a:r>
            <a:endParaRPr lang="en-US" sz="12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под микроскопом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хрящ? Основные особенности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хряща покрывает суставы и образует часть дыхательных путей. Он прозрачный и гладкий, обеспечивая лёгкое скольжение суставных поверхностей.
</a:t>
            </a:r>
            <a:endParaRPr lang="en-US" sz="1217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Гиалиновый хрящ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высокой гибкостью за счёт эластичных волокон. Его можно найти в ушных раковинах и надгортаннике, где требуется упругая, но прочная структура.
</a:t>
            </a:r>
            <a:endParaRPr lang="en-US" sz="133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Эластический хрящ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много коллагеновых волокон, придающих ему прочность. Он расположен в межпозвоночных дисках и менисках, где требуется нагрузоудерживающая функция.
</a:t>
            </a:r>
            <a:endParaRPr lang="en-US" sz="1205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Волокнистый хрящ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хрящевой ткани и их особенности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Микроструктура хрящевой ткани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Хондроциты находятся в специальных полостях — лакунах, внутри плотного внеклеточного матрикса, обеспечивающего прочность ткани.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Матрикс состоит на 70–80% из воды, содержит коллаген II типа и протеогликаны, придающие хрящу упругость и способность амортизировать нагрузки.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позволяет хрящу сохранять форму, гибкость и эффективно защищать кости от трения и повреждений во время движения.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 снижает трение между костями в суставах, выступая в роли амортизатора. Это предотвращает износ и травмы костных поверхностей.
</a:t>
            </a:r>
            <a:endParaRPr lang="en-US" sz="12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Амортизация и защита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 образует носовую перегородку, ушные раковины и часть гортани, обеспечивая им форму и эластичность для нормального функционирования.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структур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 придаёт подвижность и гибкость определённым частям тела, сохраняя защитную функцию и участвуя в движении суставов.
</a:t>
            </a:r>
            <a:endParaRPr lang="en-US" sz="12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гибкости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хрящевой ткани в опорно-двигательной системе
</a:t>
            </a:r>
            <a:endParaRPr lang="en-US" sz="21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прочности и эластичности хряща и кости
</a:t>
            </a:r>
            <a:endParaRPr lang="en-US" sz="241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 способен деформироваться на 70% без повреждений, но выдерживает меньшие нагрузки, чем кость.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 имеет высокую прочность для опоры тела, хрящ — эластичность для амортизации и гибкости.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человека, 2023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ткань: структура и функции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 — твёрдая ткань, формирующая скелет и обеспечивающая прочную опору всему телу человека.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защищает жизненно важные органы, такие как мозг (череп) и сердце (рёбра), от механических повреждений.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 служит депозитом для кальция и других минералов, необходимых для обмена веществ и поддержания здоровья.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костей находится костный мозг, который отвечает за образование кровяных клеток и иммунитет организма.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плотный, твёрдый слой, образующий внешнюю оболочку длинных костей. Она придаёт костям прочность и устойчивость к нагрузкам, защищая внутренние структуры.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кость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Расположена внутри костей, состоит из переплетённых костных трабекул. Между ними находится костный мозг, который играет важную роль в кроветворении.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Губчатая кость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костной ткани и их характеристики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564100"/>
            <a:ext cx="3982500" cy="19034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хрящевой и костной тканей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различия между хрящом и костью по основным признакам.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 отличается высокой твёрдостью и регенерацией за счёт сосудов, хрящ обеспечивает гибкость и амортизацию, но восстанавливается медленно.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состав матрикса хряща и кости
</a:t>
            </a:r>
            <a:endParaRPr lang="en-US" sz="271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Матрикс хрящевой ткани преимущественно состоит из коллагена II типа и больших молекул протеогликанов, придающих ей упругость и способность удерживать воду.
</a:t>
            </a:r>
            <a:endParaRPr lang="en-US" sz="1567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Минеральных веществ в хряще очень мало, что обеспечивает его эластичность и гибкость, позволяя эффективно амортизировать нагрузки в суставах.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костной ткани основной белок — коллаген I типа, который обеспечивает структуру и прочность скелета, создавая каркас для минералов.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70% сухой массы кости занимает гидроксиапатит кальция — минеральное вещество, придающее кости твёрдость и способность выдерживать значительные нагрузки.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стадиях развития человеческого эмбриона скелет представлен преимущественно хрящевой тканью. Это позволяет скелету оставаться гибким и быстро расти в размерах.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скелета у эмбриона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роста организма хрящ постепенно заменяется костной тканью. Этот сложный процесс окостенения происходит через преобразование хондроцитов в клетки, формирующие кость.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эндохондрального остеогенеза
</a:t>
            </a:r>
            <a:endParaRPr lang="en-US" sz="1317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зоны роста длинной кости, где происходит постоянное деление и замена хряща на кость, что обеспечивает увеличение длины конечностей в период развития.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длинных костей у ребёнка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развитие: превращение хряща в кость
</a:t>
            </a:r>
            <a:endParaRPr lang="en-US" sz="28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изменения: плотность костей и хряща
</a:t>
            </a:r>
            <a:endParaRPr lang="en-US" sz="250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суставные хрящи становятся тоньше, теряя свою амортизирующую функцию, что повышает риск воспалений и болей.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плотность костей достигается к 30 годам, после чего начинается постепенное снижение плотности, что увеличивает вероятность переломов и заболеваний.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по остеологии, 2022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физической активности для костей и хрящей
</a:t>
            </a:r>
            <a:endParaRPr lang="en-US" sz="2309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нагрузки стимулируют образование костной ткани, увеличивают её плотность и прочность, что снижает риск переломов и деформаций.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улучшает кровоснабжение суставов и хрящей, поддерживая их питание и регенерационные способности на высоком уровне.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движения приводит к истончению хрящей и убыли костной массы, что ухудшает функцию суставов и снижает общую подвижность организма.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получают переломы рук и ног в результате занятий спортом или активных игр. Выздоровление зависит от правильного лечения и соблюдения режима покоя.
</a:t>
            </a:r>
            <a:endParaRPr lang="en-US" sz="1208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при активных играх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менисков и суставов встречаются среди подростков, особенно при резких движениях. Восстановление требует комплексной терапии и иногда хирургического вмешательства.
</a:t>
            </a:r>
            <a:endParaRPr lang="en-US" sz="119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Разрывы менисков и ушибы суставов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остеопороз и артроз чаще встречаются у взрослых, слабое питание и малоподвижный образ жизни у подростков повышают риск развития начальных стадий этих заболеваний.
</a:t>
            </a:r>
            <a:endParaRPr lang="en-US" sz="1181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Остеопороз и артроз в молодом возрасте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и болезни: случаи из жизни подростков
</a:t>
            </a:r>
            <a:endParaRPr lang="en-US" sz="26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хрящевой и костной ткани
</a:t>
            </a:r>
            <a:endParaRPr lang="en-US" sz="2634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 обладает высокой способностью к быстрому заживлению благодаря хорошему кровоснабжению и образованию костной мозоли в месте перелома.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Хрящевая ткань восстанавливается медленнее, так как не содержит кровеносных сосудов, из-за чего процессы регенерации занимают длительное время.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случаев повреждения хрящей остаются неполностью зажитыми, что может привести к снижению функции сустава и развитию хронических заболеваний.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создавать искусственные хрящевые материалы для замены повреждённых участков суставов, что улучшает движение и снижает боль у пациентов.
</a:t>
            </a:r>
            <a:endParaRPr lang="en-US" sz="1005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хрящ при протезировании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заболеваний крови включает трансплантацию костного мозга, которая восстанавливает нормальное кроветворение и иммунитет у пациентов с серьёзными патологиями.
</a:t>
            </a:r>
            <a:endParaRPr lang="en-US" sz="101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Пересадка костного мозга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внедряют 3D-печать живых тканей, что открывает перспективы восстановления сложных повреждений костей и хрящей в будущем медицине.
</a:t>
            </a:r>
            <a:endParaRPr lang="en-US" sz="1095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3D-печать костей и хрящей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знаний: медицина и биотехнологии
</a:t>
            </a:r>
            <a:endParaRPr lang="en-US" sz="26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39" y="1128900"/>
            <a:ext cx="724012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хрящевой и костной тканей в организме
</a:t>
            </a:r>
            <a:endParaRPr lang="en-US" sz="2268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Хрящевая ткань преимущественно выполняет амортизирующую и поддерживающую функцию в гибких структурах, а костная обеспечивает прочность и защиту органов.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атласы человека, 2023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локализации хрящевой и костной ткани, помогая запомнить их функции и расположение в теле человека.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факты о костях и хрящах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Новорождённый скелет содержит более 300 костей, которые затем срастаются, образуя у взрослого около 206 окончательных костей.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кость — бедренная, поддерживает вес тела и обеспечивает движение ног, а самая маленькая — стремечко в среднем ухе, размером всего около 2,5 мм.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акул полностью состоит из хрящей, благодаря чему эти рыбы обладают особой лёгкостью и эффективной гибкостью при плавании.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хрящевой ткани у новорождённых обеспечивает облегчённое прохождение ребёнка по родовым путям во время рождения.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выводы о хрящевых и костных тканях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Хрящи и кости играют незаменимую роль в поддержании формы, движении и защите организма. Их здоровье — фундамент активной и полноценной жизни человека.
</a:t>
            </a:r>
            <a:endParaRPr lang="en-US" sz="428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2026-05-08T22:09:55Z</dcterms:created>
  <dcterms:modified xsi:type="dcterms:W3CDTF">2026-05-08T22:09:55Z</dcterms:modified>
</cp:coreProperties>
</file>