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падеж, который дарит, помогает и отвечает на вопросы кому? чему?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 обычной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встречается чаще, чем кажется: в подарках, звонках, письмах и просьбах. Он помогает понять, кому адресовано действие — сестре, бабушке, учителю или даже щенку, если ему налили молоко.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дательного падежа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всегда отвечает на вопросы кому? чему?. Эти вопросы помогают быстро узнать слово, которое получает действие, подарок, помощь или сообщение.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одушевлённых слов чаще спрашивают кому?: брату, подруге, щенку. Для неодушевлённых слов обычно подходит чему?: книге, реке, дереву.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уверенно отвечает на кому? чему?, значит, оно стоит в дательном падеже. Такой вопрос — самый надёжный подсказчик на уроке.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достаётся действие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Получатель подарка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мальчику дали книгу слово мальчику называет того, кто получил подарок. Дательный падеж сразу показывает, кому досталось 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кому пишут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сестре написали письмо слово сестре указывает адресата. Письмо не просто написали, а именно для неё — вот работа дательного падежа.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кого угощают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щенку налили молоко слово щенку называет того, кто получил угощение. Падеж помогает увидеть, кому сделали доброе дело.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подсказывают дательный падеж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слово помочь, рядом часто появляется форма дательного падежа: помочь маме, помочь другу, помочь бабушке. Так сразу видно, кому нужна поддержка. В жизни это очень знакомая ситуация: подержать пакет, подать книгу, не забыть про добрый жест.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дарят или пишут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дарить, писать, звонить, объяснять нередко стоит дательный падеж: подарить сестре, написать учителю, позвонить бабушке. Эти действия всегда направлены к кому-то. Получается маленький мостик от дела к человеку — и падеж тут как тут.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рад и благодарен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рад и благодарен тоже дружат с дательным падежом: рад брату, благодарен учителю, рад щенку после прогулки. Такие сочетания звучат естественно и встречаются в разговорах, сказках и коротких текстах для детей.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дательного падежа в единственном числе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слов в дательном падеже единственного числа встречаются окончания -е и -и: маме, тёте, книге, реке. Они часто подсказывают, кому предназначено действие.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 твёрдой основой нередко появляются окончания -у и -ю: другу, столу, коню, морю. Эти формы помогают узнать адресата без долгих раздумий.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 склонения слова, поэтому одинаковый вопрос может давать разные формы. Это не ошибка, а обычное правило русского языка.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форму, полезно проговорить слово вслух и задать вопрос кому? чему?. Тогда окончание становится заметным, как яркая пуговица на пальто.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1-го склонения в дательном падеже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1-го склонения в дательном падеже чаще всего появляются окончания -е или -и: мама — маме, тётя — тёте. Такие формы легко услышать и запомнить.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другие знакомые слова: неделя — неделе, земля — земле. Они помогают потренироваться на простых и понятных примерах из школьной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это удобные слова для первых упражнений: окончание меняется несложно, а вопрос кому? чему? быстро подсказывает нужную 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2-го склонения в дательном падеже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2-го склонения часто слышны окончания -у или -ю: другу, коню. Они показывают, кому адресовано действие, и хорошо запоминаются в коротких фразах.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— столу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твёрдых основ нередко появляется окончание -у: столу, шалу, мосту. Такая форма помогает понять, что речь идёт не о предмете, а о направлении действия.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морю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мягких основ часто слышится окончание -ю или -е: морю, полю, учителю. Эти формы удобны для сравнения и помогают не теряться в падежах.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3-го склонения в дательном падеже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3-го склонения в дательном падеже обычно пишется окончание -и: тетради, двери, радости. Эта форма часто выглядит похоже на другие падежи, поэтому нужен внимательный взгляд.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легко узнать по мягкому звучанию: ночь — ночи, мышь — мыши. Они помогают потренировать слух и не бояться сложных окончаний.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вопрос кому? чему?. Если он подходит, слово точно находится в дательном падеже, даже если окончание кажется очень похожим на другое.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с предлогом 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Видим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появляется предлог к. Он часто показывает движение или обращение в сторону кого-то или чего-то: к маме, к дому, к другу.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Задаём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к удобно спросить кому? чему?. Если вопрос подходит, слово стоит в дательном падеже. Так проверка получается быстрой и аккуратной.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Запоминаем редкие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дательный падеж требуют предлоги благодаря и вопреки. В начальной школе такие примеры встречаются редко, но знать о них уже полезно.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дательного падежа во множественном числе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Книгам, тетрадям, окнам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дательный падеж часто помогает назвать, кому или чему что-то предназначено. У слов обычно появляются окончания -ам или -ям: книгам, тетрадям, окнам.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Друзьям и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людях или животных, форма тоже меняется: друзьям, детям, щенкам. Эти слова отвечают на вопросы кому? чему? и показывают получателя действия.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Морям, деревьям, игрушкам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дательного падежа удобно замечать в коротких примерах: морям, деревьям, игрушкам. Такие слова легко использовать в предложениях о подарках, школьных вещах и заботе о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подружиться с дательным падежом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 ладошках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несёт открытку, аккуратно перевязанную лентой, и улыбается от нетерпения. Он знает, что подарок предназначен маме. Такой маленький сюжет сразу помогает услышать вопрос кому? и запомнить дательный падеж.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школьник подаёт тяжёлую сумку бабушке или делится яблоком с другом. Действие понятно без длинных объяснений: кто-то получает помощь или угощение. Именно так дательный падеж легко становится живым и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дательному падежу в предложении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слово в дательном падеже по вопросу, смыслу и форме.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дательный и винительный падежи. У дательного вопросы кому? чему?, а у винительного — кого? что?. Сначала задай вопрос, а потом уже смотри на окончание, чтобы не спешить и не ошибаться.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Осторожнее с предлогом к: правильно сказать к маме, к другу, к реке. Если форма звучит странно, проверь её вопросом и прочитай предложение вслух — ухо часто подсказывает ошибку быстрее карандаша.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окончания. У дательного падежа они не выбираются наугад: другу, а не друге; маме, а не маму. Полезно сравнивать похожие слова и замечать, как меняется конец слова.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ищи сразу несколько подсказок: вопрос, предлог, смысл действия и окончание. Когда признаки совпадают, дательный падеж становится узнаваемым, как хорошо знакомый школьный рюкзак.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 с дательным падежом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короткие и привычные сочетания: рад брату, благодарен учителю. Они звучат естественно и помогают услышать, как дательный падеж работает в живой фразе, а не только в упражнениях.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легко запоминают выражения с действиями: звоню бабушке, пишу другу, иду к другу. В таких примерах сразу видно, кому адресовано действие, поэтому форма слова запоминается без скучной зубрёжки.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такие сочетания в сказках, рассказах и разговорах взрослых. Тогда дательный падеж перестаёт быть просто правилом и становится знакомым помощником, который встречается почти каждый день.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с дательным падежом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Маме подарили цветы. Слово маме отвечает на вопрос кому? и показывает, кто получил подарок. В предложении сразу видно добрую и понятную ситуацию, знакомую почти каждому ребёнку.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принесли рисунок. Здесь дательный падеж называет того, кому предназначен рисунок. Такие предложения удобно разбирать по вопросам: кто совершил действие и кому оно было адресовано.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Щенку налили воду. Кошке дали молоко. В этих примерах дательный падеж показывает получателя угощения, поэтому предложение легко понять даже без длинного объяснения — почти как маленькую историю о заботе.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дательный падеж с другими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 именительным и винительным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предмет: кто? что?. Винительный чаще показывает, на что направлено действие: кого? что?. Дательный же отвечает на кому? чему? и указывает получателя.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помогает смысл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видно, кому что-то дают, пишут или помогают, значит, нужен дательный падеж. Смысл помогает выбрать правильную форму быстрее, чем долгое разглядывание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тренировки без скуки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Вставь нужное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слова вроде мама, друг, тетрадь и попробуй поставить их в дательный падеж. Это помогает запомнить окончания и не теряться при письме.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слово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короткий текст и подчеркни слова, которые отвечают на вопросы кому? чему?. Так глаз быстро привыкает замечать дательный падеж в обычной речи.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Составь свои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три предложения со словами маме, другу, кошке. Чем ближе примеры к жизни, тем легче правило запоминается и перестаёт казаться скучным.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 и проверь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сравнивать единственное и множественное число, а также вопросы кому? чему?. Такая проверка делает ошибку заметнее и помогает чувствовать падеж 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дательного падежа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 самый важный признак — вопросы кому? чему?. Если слово отвечает именно на них, это сильная подсказка, что перед тобой дательный падеж.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слова-помощники: помочь, подарить, написать, позвонить, дать. Они часто требуют формы, которая показывает того, кто получает действие или внимание.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предлог к. Он часто встречается в сочетаниях к маме, к другу, к реке и помогает быстро узнать падеж в предложении.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признак — окончания: -е, -и, -у, -ю, -ам, -ям. Если несколько подсказок совпадают сразу, слово почти наверняка стоит в дательном падеже.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— понятный и полезный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дательный падеж несложно: он отвечает на кому? чему? и показывает, кому предназначено действие. Если знать вопросы, слова-подсказки и окончания, можно быстро найти его в любом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2026-05-21T22:05:36Z</dcterms:created>
  <dcterms:modified xsi:type="dcterms:W3CDTF">2026-05-21T22:05:36Z</dcterms:modified>
</cp:coreProperties>
</file>