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Классика и современность в музыке: что связывает разные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меняется, но её язык остаётся понятным людям всегда.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Классика и современность в музыке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Классика и современная музыка принадлежат разным эпохам, но обе говорят о чувствах человека и используют похожие музыкальные идеи, образы и жанры.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616" y="1905571"/>
            <a:ext cx="423000" cy="423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1734" y="1890721"/>
            <a:ext cx="396113" cy="452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46" y="3521690"/>
            <a:ext cx="423000" cy="423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9422" y="3563990"/>
            <a:ext cx="423000" cy="338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888" y="791400"/>
            <a:ext cx="8416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классическая музыка остаётся понятной школьникам
</a:t>
            </a:r>
            <a:endParaRPr lang="en-US" sz="2020" dirty="0"/>
          </a:p>
        </p:txBody>
      </p:sp>
      <p:sp>
        <p:nvSpPr>
          <p:cNvPr id="8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5750" y="2426050"/>
            <a:ext cx="38730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музыка передаёт настроение без текста, поэтому её легко понимать даже без специальных знаний. Слушатель слышит радость, тревогу, спокойствие или ожидание только по звучанию.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7070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без слов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979450" y="2421725"/>
            <a:ext cx="3841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произведениях меняются темп, сила звучания и характер музыки. Благодаря этим контрастам слышно, как развивается действие, словно перед глазами меняются сцены.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46315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 контрасты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544625" y="408107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узнают в классике привычные переживания: мечтательность, грусть, смелость, восторг, надежду. Эти чувства понятны людям любого возраста и не зависят от времени создания.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1070700" y="3525450"/>
            <a:ext cx="3326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чувства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4968275" y="407392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Марш, лирическая мелодия, танцевальный ритм или напряжённый эпизод сразу создают образ. Именно поэтому классическая музыка помогает представлять события и героев без слов.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5463150" y="3525450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образы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275" y="1422987"/>
            <a:ext cx="4096200" cy="15600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6800" y="1421892"/>
            <a:ext cx="4112100" cy="156211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музыка в школьной жизни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69169" y="3142786"/>
            <a:ext cx="3863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как встреча с оркестром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музыки школьники знакомятся с балетами, увертюрами и инструментальными пьесами. В записи можно услышать, как звучат разные инструменты оркестра и как дирижёр объединяет их в единое целое.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929032" y="3142786"/>
            <a:ext cx="3863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которую легко узнать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произведения становятся настоящими символами культуры. Их мелодии звучат в учебниках, на концертах и в фильмах, поэтому дети часто узнают их с первых тактов, даже если слышат впервые на уроке.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школьного курса музыки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чаще всего встречаются в классической и современной музыке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повторяются в разных эпохах, но каждая музыка по-своему расставляет акценты.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темы встречаются постоянно; различия касаются не содержания, а музыкального языка и способа выражения.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1850" y="403425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отличается музыкальный язык разных эпох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2625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классике важны акустические инструменты: скрипка, флейта, фортепиано, виолончель, труба. Их тембр создаёт естественное, живое звучание и множество оттенков.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26275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музыка чаще строится на развёрнутой мелодии, богатой гармонии и сложной форме, где тема развивается постепенно и возвращается в новых вариантах.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2900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современной музыке часто слышны короткие повторяющиеся мотивы, чёткий бит, заметный припев и яркие электронные тембры, которые легко запоминаются.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36290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музыка активно использует синтезаторы, компьютерные программы и студийную запись. Они расширяют возможности звука, ритма и обработки, делая музыку более разнообразной.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музыкальное произведение становится классикой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 путь произведения от создания до признания слушателями и музыкантами.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300" y="442283"/>
            <a:ext cx="4356000" cy="43389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32400" y="289950"/>
            <a:ext cx="4075500" cy="43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произведения в фильмах, мультфильмах и рекламе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музыка помогает быстро создать нужное настроение в кадре: торжество, напряжение, лёгкость или шутку. Поэтому её часто используют в кино, мультфильмах, трейлерах и рекламных роликах.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мелодии Чайковского, Моцарта, Вивальди и Бетховена легко узнаются даже в коротком фрагменте. Это показывает, что классика продолжает жить в современной культуре и звучать по-новому.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1691481"/>
            <a:ext cx="4534800" cy="14520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музыки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классической и современной музыки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различаются музыкальные средства и что остаётся общим для обеих эпох.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выражения меняются, но мелодия, ритм и эмоциональная сила остаются общими для всей музыки.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2298" y="2026325"/>
            <a:ext cx="317700" cy="317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91823" y="2872188"/>
            <a:ext cx="242550" cy="323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0048" y="2038275"/>
            <a:ext cx="317700" cy="317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38423" y="2906820"/>
            <a:ext cx="317700" cy="25416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428748" y="3413100"/>
            <a:ext cx="317700" cy="282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63900" y="375000"/>
            <a:ext cx="84162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слушают подростки сегодня
</a:t>
            </a:r>
            <a:endParaRPr lang="en-US" sz="2200" dirty="0"/>
          </a:p>
        </p:txBody>
      </p:sp>
      <p:sp>
        <p:nvSpPr>
          <p:cNvPr id="14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414650" y="175905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10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и плейлисты
</a:t>
            </a:r>
            <a:pPr algn="r" indent="0" marL="0">
              <a:lnSpc>
                <a:spcPct val="90000"/>
              </a:lnSpc>
              <a:buNone/>
            </a:pPr>
            <a:r>
              <a:rPr lang="en-US" sz="12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40000"/>
              </a:lnSpc>
              <a:buNone/>
            </a:pPr>
            <a:r>
              <a:rPr lang="en-US" sz="8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часто выбирают музыку по настроению: для учёбы, прогулки, спорта или отдыха. Плейлисты помогают быстро подобрать треки с нужным ритмом и характером звучания.
</a:t>
            </a:r>
            <a:endParaRPr lang="en-US" sz="1070" dirty="0"/>
          </a:p>
        </p:txBody>
      </p:sp>
      <p:sp>
        <p:nvSpPr>
          <p:cNvPr id="16" name="Text 3"/>
          <p:cNvSpPr txBox="1"/>
          <p:nvPr/>
        </p:nvSpPr>
        <p:spPr>
          <a:xfrm>
            <a:off x="161375" y="2687688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9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треки в интернете
</a:t>
            </a:r>
            <a:pPr algn="r" indent="0" marL="0">
              <a:lnSpc>
                <a:spcPct val="90000"/>
              </a:lnSpc>
              <a:buNone/>
            </a:pPr>
            <a:r>
              <a:rPr lang="en-US" sz="11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4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сети популярны короткие фрагменты песен, клипы и музыкальные подборки. Они быстро распространяются и становятся знакомыми благодаря простому ритму и яркому припеву.
</a:t>
            </a:r>
            <a:endParaRPr lang="en-US" sz="978" dirty="0"/>
          </a:p>
        </p:txBody>
      </p:sp>
      <p:sp>
        <p:nvSpPr>
          <p:cNvPr id="17" name="Text 4"/>
          <p:cNvSpPr txBox="1"/>
          <p:nvPr/>
        </p:nvSpPr>
        <p:spPr>
          <a:xfrm>
            <a:off x="5416810" y="1759042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Саундтреки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из фильмов и игр нравится многим школьникам, потому что она помогает ярко переживать события. Такие мелодии легко запоминаются и вызывают сильные эмоции.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5673635" y="269095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взросления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песни часто говорят о дружбе, самооценке, мечтах и выборе своего пути. Эти темы близки подросткам и помогают узнать в музыке собственные переживания.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2959660" y="390915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своего вкуса
</a:t>
            </a:r>
            <a:pPr algn="ctr" indent="0" marL="0">
              <a:lnSpc>
                <a:spcPct val="90000"/>
              </a:lnSpc>
              <a:buNone/>
            </a:pPr>
            <a:r>
              <a:rPr lang="en-US" sz="11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предпочтения у подростков меняются, потому что они пробуют разные жанры и исполнителей. Так постепенно формируется личный вкус и интерес к разной музыке, включая классику.
</a:t>
            </a:r>
            <a:endParaRPr lang="en-US" sz="97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презентации; условная оценка распространённости форматов, 2025
</a:t>
            </a:r>
            <a:endParaRPr lang="en-US" sz="88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человек встречается с музыкой разных эпох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сегодня звучит не только в зале, но и в наушниках, на экране и в повседневных ситуациях.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доступнее формат, тем чаще музыка входит в жизнь слушателя; классика и современность встречаются в разных каналах.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4525" y="198425"/>
            <a:ext cx="68013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сравнивать оригинал и современную версию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1109775" y="1831825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Оригинал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создаётся в своём историческом звучании: с определёнными инструментами, темпом и стилем исполнения. Именно здесь закладываются главная мелодия, образ и авторский замысел.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4512225" y="1832600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вариантов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Прослушивание оркестровой, фортепианной, джазовой или электронной версии показывает, какие черты произведения сохраняются, а какие можно менять без потери смысла и выразительности.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2762150" y="3689775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обработка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новой версии могут измениться ритм, тембр, сопровождение и даже жанр. При этом узнаваемая интонация часто остаётся, чтобы слушатель сразу уловил связь с исходником.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6348850" y="3689775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анализ помогает увидеть, что сила музыки не только в форме записи, но и в её способности жить в разных интерпретациях и по-новому звучать для каждого поколения.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600" y="1422496"/>
            <a:ext cx="4102500" cy="2339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7275" y="1421767"/>
            <a:ext cx="4112100" cy="23411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69175" y="3853131"/>
            <a:ext cx="3863100" cy="6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Балетная мелодия в формате кавера
</a:t>
            </a:r>
            <a:pPr algn="l" indent="0" marL="0">
              <a:lnSpc>
                <a:spcPct val="130039"/>
              </a:lnSpc>
              <a:buNone/>
            </a:pPr>
            <a:r>
              <a:rPr lang="en-US" sz="1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Знакомая тема из классического произведения может зазвучать на синтезаторе, с ударными и современным ритмом. Тогда она становится ближе школьникам, но сохраняет узнаваемую мелодию и настроение, заложенные композитором. Такой вариант легко представить на концерте или в видеоролике.
</a:t>
            </a:r>
            <a:endParaRPr lang="en-US" sz="1243" dirty="0"/>
          </a:p>
        </p:txBody>
      </p:sp>
      <p:sp>
        <p:nvSpPr>
          <p:cNvPr id="9" name="Text 2"/>
          <p:cNvSpPr txBox="1"/>
          <p:nvPr/>
        </p:nvSpPr>
        <p:spPr>
          <a:xfrm>
            <a:off x="4929025" y="3853131"/>
            <a:ext cx="3863100" cy="6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Классика в школьном проекте и на экране
</a:t>
            </a:r>
            <a:pPr algn="l" indent="0" marL="0">
              <a:lnSpc>
                <a:spcPct val="130039"/>
              </a:lnSpc>
              <a:buNone/>
            </a:pPr>
            <a:r>
              <a:rPr lang="en-US" sz="1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 классического произведения часто используют в театральной сцене, учебном ролике или музыкальном приложении. Картинка, микрофон и наушники помогают показать, что старинная музыка не «живёт в прошлом», а может стать частью сегодняшнего творчества и цифровой среды.
</a:t>
            </a:r>
            <a:endParaRPr lang="en-US" sz="1243" dirty="0"/>
          </a:p>
        </p:txBody>
      </p:sp>
      <p:sp>
        <p:nvSpPr>
          <p:cNvPr id="10" name="Text 3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Классика, которая звучит по-новому
</a:t>
            </a:r>
            <a:endParaRPr lang="en-US" sz="1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презентации; условная сравнительная оценка, 2025
</a:t>
            </a:r>
            <a:endParaRPr lang="en-US" sz="88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ценятся в музыке разных эпох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разных слушателей важны разные стороны музыки, но сильнее всего запоминается яркий образ и точное настроение.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Классика выигрывает в развитии и сложности, современная музыка — в ритме и краткости, но эмоциональная ценность остаётся общей.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354" y="1890721"/>
            <a:ext cx="339525" cy="452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8290" y="1905571"/>
            <a:ext cx="423000" cy="423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46" y="3563990"/>
            <a:ext cx="423000" cy="33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9422" y="3563990"/>
            <a:ext cx="423000" cy="338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888" y="791400"/>
            <a:ext cx="8416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современные технологии меняют музыку
</a:t>
            </a:r>
            <a:endParaRPr lang="en-US" sz="2020" dirty="0"/>
          </a:p>
        </p:txBody>
      </p:sp>
      <p:sp>
        <p:nvSpPr>
          <p:cNvPr id="8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5750" y="2426050"/>
            <a:ext cx="38730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Студийные технологии позволяют точно подбирать звук, убирать лишние шумы и создавать разные версии одной композиции для концерта, клипа или короткого фрагмента.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7070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и монтаж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979450" y="2421725"/>
            <a:ext cx="3841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Смартфоны и наушники сделали музыку личной и мобильной: её можно слушать дома, по дороге в школу или на прогулке, выбирая удобное время и формат.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46315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Прослушивание в любой момент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544625" y="408107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сервисы хранят огромные библиотеки музыки, поэтому слушатель быстро находит нужное произведение, сравнивает версии и открывает новые жанры.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1070700" y="3525450"/>
            <a:ext cx="3326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Стриминг и доступность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4968275" y="407392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цифровые возможности, концерт незаменим: в зале слышны акустика, дыхание исполнителя и общая энергия, которую запись передаёт не полностью.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5463150" y="3525450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исполнение остаётся важным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00" y="1264764"/>
            <a:ext cx="4813500" cy="298012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2900" y="158175"/>
            <a:ext cx="83307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Композиторы и произведения, которые связывают классику и современность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95062" y="4471245"/>
            <a:ext cx="41520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презентации
</a:t>
            </a:r>
            <a:endParaRPr lang="en-US" sz="887" dirty="0"/>
          </a:p>
        </p:txBody>
      </p:sp>
      <p:sp>
        <p:nvSpPr>
          <p:cNvPr id="7" name="Text 3"/>
          <p:cNvSpPr txBox="1"/>
          <p:nvPr/>
        </p:nvSpPr>
        <p:spPr>
          <a:xfrm>
            <a:off x="5542750" y="969375"/>
            <a:ext cx="3409800" cy="28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у музыки разных эпох меняются средства, но сохраняется стремление к яркому художественному эффекту.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приёмы узнаются в современной музыке через мелодию, форму и образность; различается прежде всего способ звучания.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сравнивать классическое и современное музыкальное произведение
</a:t>
            </a:r>
            <a:pPr algn="l" indent="0" marL="0">
              <a:lnSpc>
                <a:spcPct val="100000"/>
              </a:lnSpc>
              <a:buNone/>
            </a:pPr>
            <a:r>
              <a:rPr lang="en-US" sz="236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анализ для урока музыки и самостоятельного прослушивания
</a:t>
            </a:r>
            <a:endParaRPr lang="en-US" sz="236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поверхностное слушание мешает понять музыку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услышать только начало или самый яркий припев, можно пропустить развитие темы, контраст частей и замысел автора. Тогда произведение кажется проще, чем оно есть на самом деле.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современной музыке тоже есть детали, заметные не сразу: бас, фоновые звуки, смена ритма и гармонии. Глубокое прослушивание делает музыку более понятной и интересной.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классической музыке смысл часто раскрывается постепенно: вступление, основная тема, развитие и финал создают цельную историю. Без внимательного слушания эта логика легко теряется.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презентации; условная долевая модель, 2025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классику и современную музыку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элементы слышны и в симфонии, и в песне, и в музыке для фильма: они помогают слушателю узнавать чувства и образы.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сходство — способность музыки выражать эмоции и связываться с жизнью человека, даже если средства звучания меняются.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925" y="1707700"/>
            <a:ext cx="61185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Классика и современность: одна музыкальная речь, разные времена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Классика и современная музыка по-разному звучат, но говорят о близких чувствах. Когда мы сравниваем их внимательно, музыка становится не набором стилей, а живой историей культуры.
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2026-05-25T00:36:49Z</dcterms:created>
  <dcterms:modified xsi:type="dcterms:W3CDTF">2026-05-25T00:36:49Z</dcterms:modified>
</cp:coreProperties>
</file>