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Расул Гамзатов: поэт, чье слово стало частью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чьи строки стали песнями и памятью поколений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Дагестан, горы и слово, с которого начался путь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Расул Гамзатов вырос в аварской среде, где особенно ценились память, уважение к старшим и сила живого слова. Родной Дагестан, горный пейзаж и традиции аула стали основой его поэтического мира.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первые литературные впечатления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поэта, Гамзат Цадаса, был известным аварским поэтом и первым примером того, как слово может служить народу и сохранять его память.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часто говорили о книгах, пословицах, мудрости предков и ответственности за сказанное. Эти разговоры рано приучили Гамзатова бережно относиться к языку.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детства — труд людей, жизнь аула, горы и природа Дагестана — позже стали яркими образами его стихов и помогли ему говорить о родине.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Расуле Гамзатове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Расула Гамзатова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 основные этапы его жизненного и творческого пути.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что почти вся жизнь Гамзатова была связана с литературой, учёбой и общественной деятельностью.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путь к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ступени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Гамзатов учился в педагогическом училище, где получил первые системные знания и опыт серьёзной учебы. Это помогло ему уверенно войти в литературную среду.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расширение кругозора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 продолжил образование в Литературном институте имени А. М. Горького в Москве. Там он ближе познакомился с русской литературой и широкой культурной традицией.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544" y="1320767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9769" y="1320767"/>
            <a:ext cx="336787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3994" y="1320767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8219" y="1320767"/>
            <a:ext cx="336787" cy="38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2444" y="1320767"/>
            <a:ext cx="336787" cy="384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и рост известности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907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строки в печати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907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Гамзатова начали появляться в 1940-е годы. Для молодого автора это стало важным шагом от семейной поэтической среды к широкой читательской аудитории.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2498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Аварский язык как основа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202498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писал на аварском языке, сохраняя звучание родной речи. Благодаря этому его лирика оставалась связанной с культурой Дагестана и его живыми традициями.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5921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для новых читателей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375921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Гамзатова переводились на русский язык, поэтому его произведения стали доступны читателям во многих республиках и городах страны.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9343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 природы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549343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Читателей привлекали ясный язык, лиричность и образы гор, дорог и аула. Природа в его стихах звучала не как фон, а как часть смысла.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276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песню
</a:t>
            </a:r>
            <a:endParaRPr lang="en-US" sz="1600" dirty="0"/>
          </a:p>
        </p:txBody>
      </p:sp>
      <p:sp>
        <p:nvSpPr>
          <p:cNvPr id="19" name="Text 11"/>
          <p:cNvSpPr txBox="1"/>
          <p:nvPr/>
        </p:nvSpPr>
        <p:spPr>
          <a:xfrm>
            <a:off x="72276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тексты быстро запоминались и жили не только на странице, но и в музыке. Это помогло Гамзатову стать известным далеко за пределами Дагестана.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формировался путь поэта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личная и народная культура привели Гамзатова к большой литературе.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Гамзатова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часто звучит любовь к Родине, особенно к Дагестану, где горы и аулы становятся не просто пейзажем, а частью внутреннего мира человека.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Гамзатов много писал о семье, матери, дружбе и чести. Для него близкие люди были главным источником нравственной силы и человеческого тепла.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лирика соединяет личные чувства и общие ценности. Поэтому она понятна и взрослым, и школьникам, даже если события стихотворения относятся к далёкому прошлому.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место занимает память о войне, погибших и цене мира. Эти строки помогают читателю задуматься о долге перед теми, кто защитил будущее.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«Журавли» — стихотворение, ставшее символом памяти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появляется образ журавлей, который помогает говорить о погибших на войне без прямого назидания. Птицы словно поднимают память о них в небо, делая её светлой и вечной. В этом образе соединяются печаль, надежда и уважение.
</a:t>
            </a:r>
            <a:endParaRPr lang="en-US" sz="760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Строки, в которых слышен полёт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текст зазвучал как песня в исполнении Марка Бернеса. Мелодия сделала его ещё более проникновенным и помогла услышать эти строки миллионам людей. Так стихотворение вышло за пределы книги и стало частью общей памяти.
</a:t>
            </a:r>
            <a:endParaRPr lang="en-US" sz="761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узнала вся страна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«Журавли» часто вспоминают на уроках, концертах и вечерах памяти. Стихотворение напоминает, что человек остаётся жить в памяти других, если его жизнь была связана с подвигом и любовью к людям.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который не стареет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тем по произведениям Расула Гамзатова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чаще всего встречаются у Гамзатова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объединяют личные переживания и народную традицию, поэтому легко запоминаются и читаются вслух.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темы Родины и памяти: именно они лучше всего показывают нравственную основу его поэзии.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песен и переводов в творчестве Гамзатова
</a:t>
            </a:r>
            <a:endParaRPr lang="en-US" sz="264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1940-е: первые песни на стихи поэта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Гамзатова начали звучать как песни почти сразу после публикаций. Лиричность, ясный ритм и образность делали его тексты особенно удобными для музыкального исполнения.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XX века: переводы на русский язык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открыли его поэзию читателям по всей стране. Благодаря этому аварская лирика стала частью общесоюзной литературной жизни и получила широкое признание.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годы: культурный мост между народами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Гамзатов продолжал писать и переводить, укрепляя связь между аварской, русской и мировой литературой. Его тексты жили одновременно в книгах, на сцене и в песне.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497749"/>
            <a:ext cx="4339200" cy="255885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Расула Гамзатова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Гамзатова отличаются разной интонацией, но сходятся в главном: памяти, любви к людям и верности родной земле.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представляют основные темы автора и показывают, почему его поэзия важна и для личного, и для гражданского чтения.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наследие Расула Гамзатова; школьные издания и литературные сборники
</a:t>
            </a:r>
            <a:endParaRPr lang="en-US" sz="824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8556" y="1345868"/>
            <a:ext cx="336788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8556" y="2244174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38556" y="3166899"/>
            <a:ext cx="336787" cy="38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38556" y="4133530"/>
            <a:ext cx="336787" cy="384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48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общественной работы Расула Гамзатова
</a:t>
            </a:r>
            <a:endParaRPr lang="en-US" sz="2485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сообщество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Гамзатов участвовал в литературной жизни страны, общался с писателями и поэтами, помогая укреплять связи между Дагестаном и общесоюзной культурой.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Дагестана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нередко выступал как голос родного края, рассказывая о его традициях, языке и ценностях понятным и уважительным для широкой аудитории языком.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национальной литературы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помогал сохранять интерес к аварской словесности, показывая, что национальная литература может быть частью большой культуры и оставаться современной.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связи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творчество и общественная работа сближали разные народы, потому что через слово, перевод и выступления он делал литературу доступной и живой.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65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и биографические сведения о Расуле Гамзатове; данные о наградах в открытых справочных изданиях
</a:t>
            </a:r>
            <a:endParaRPr lang="en-US" sz="652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признание в СССР и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подчеркивали не только литературный успех, но и высокий общественный статус Гамзатова как одного из самых известных дагестанских авторов XX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оценки государства показывают, что его творчество было значимо для всей страны, а не только для родного Дагестана.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Гамзатов важен для школьного чтения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Гамзатова показывает, что любовь к своему краю не ограничивает человека, а помогает ему лучше понять мир. Именно поэтому его тексты остаются нужными в школе.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говорят о близких и важных вещах: семье, дружбе, памяти, честности и ответственности. Эти темы понятны школьникам и помогают обсуждать нравственный выбор без сложных пояснений.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Гамзатова точен и образен, поэтому строки легко запоминаются. В них есть ясная мысль, сильное чувство и заметная музыкальность, которая делает чтение выразительным и живым.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горы не просто описывают пейзаж, а передают силу, стойкость и достоинство человека. Через высокие склоны и узкие дороги поэт показывает связь людей с землей, на которой они выросли.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 часть характера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Гамзатов часто обращается к образу аула, где слышны разговоры старших, трудовая забота и уважение к традиции. Такая деталь делает стихотворение похожим на живую историю о родном доме и его памяти.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Аул и повседневная жизнь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Родники, воздух, весна и свет в его лирике помогают передать настроение и внутренний мир героя. Природа у Гамзатова всегда связана с человеком и помогает понять его мысли и переживания.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язык чувств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стихах Гамзатова живет Дагестан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работа над школьным проектом о Гамзатове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собрать факты, литературный анализ и вывод о значении поэзии Расула Гамзатова.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168500"/>
            <a:ext cx="81153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сохраняется память о Расуле Гамзатове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2300" y="1732236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2003 год: уход поэта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Гамзатова в Москве его творчество не исчезло из культурной жизни. Напротив, интерес к стихам, песням и воспоминаниям о нем стал еще заметнее.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46950" y="2718522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годы: именные места и учреждения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именем стали называть улицы, библиотеки, школы и культурные центры. Так память о поэте закрепилась не только в книгах, но и в повседневном пространстве.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2225" y="3680261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Сегодня: чтение и мероприятия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Гамзатова продолжают изучать в школе, читать на вечерах памяти и исполнять в песнях. Его слово по-прежнему объединяет поколения и напоминает о ценности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 Расула Гамзатова; обобщение по его поэтическим текстам и критическим материалам
</a:t>
            </a:r>
            <a:endParaRPr lang="en-US" sz="7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творчество Расула Гамзатова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качества заметны в его самых известных стихах и помогают объяснить, почему они легко звучат вслух, запоминаются и остаются близкими разным поколениям.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выделяются музыкальность, гуманизм и связь с традицией: именно они делают поэзию Гамзатова узнаваемой и долговечной.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наследия Расула Гамзатова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Гамзатова учит помнить о близких, беречь родную землю и говорить о важном простыми, сильными словами. Поэтому его стихи продолжают звучать и сегодня.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2026-05-22T19:36:49Z</dcterms:created>
  <dcterms:modified xsi:type="dcterms:W3CDTF">2026-05-22T19:36:49Z</dcterms:modified>
</cp:coreProperties>
</file>