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быстрее, упрощаем выражения, замечаем закономерности.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формулы в 7 классе?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раскрывать скобки, упрощать буквенные выражения и разлагать многочлены на множители. Это первый удобный инструмент для точной и быстрой работы с алгеброй.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возводится в квадрат, получается формула (a+b)²=a²+2ab+b². Она позволяет сразу увидеть структуру ответа без обычного перемножения скобок.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развернутом виде всегда есть квадрат первого числа, удвоенное произведение и квадрат второго числа. Средний член обязательно содержит коэффициент 2, поэтому его нельзя пропускать.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проверять: сначала два квадрата по краям, затем один общий средний член. Такая схема помогает не путать формулу с квадратом разности и быстро находить ошибку.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действует формула (a−b)²=a²−2ab+b². По виду она очень похожа на квадрат суммы, но знак у среднего члена меняется на минус.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 последнее слагаемые остаются положительными, потому что это квадраты. Меняется только знак перед удвоенным произведением, и именно он делает формулу отличимой.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квадрат разности, стоит сразу смотреть на средний член. Он должен быть отрицательным, а коэффициент перед произведением — равен 2.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суммы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большая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a+b можно мысленно разделить на части. Тогда его площадь складывается из двух квадратов и двух одинаковых прямоугольников, что делает формулу наглядной.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2ab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прямоугольник имеет площадь ab. Поскольку таких прямоугольников два, вместе они дают 2ab, и именно это слагаемое появляется в середине формулы.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модель полезна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рисунок помогает понять не только ответ, но и его происхождение. Формула перестаёт быть набором символов и связывается с площадью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квадрата разности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лишние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большого квадрата мысленно вырезать полосы шириной b, остаются части с площадями a² и b². Такая схема показывает, как появляется разность в середине.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вырезанные полосы уменьшают общую площадь, поэтому средний член имеет отрицательный знак. Крайние квадраты при этом остаются положительными, как площади отдельных частей.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увидеть, что квадрат разности устроен так же строго, как квадрат суммы. Отличие только в знаке среднего члена, а общий порядок слагаемых сохраняется.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формулы, их развернутый вид и отличительные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формулах важны порядок членов и знаки; по ним можно быстро распознать нужное правило.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сокращённого умножения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множителя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выражение, если разность квадратов представить как произведение скобок.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не раскрывает скобки, а наоборот разлагает выражение на множители. Она особенно удобна для сокращения дробей и быстрого вычисления близких чисел.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сокращённого умножения встречаются чаще всего
</a:t>
            </a:r>
            <a:endParaRPr lang="en-US" sz="2073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выражения с квадратами и разностью квадратов, потому что они удобно упрощаются и помогают заметить скрытую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применения связаны с преобразованием выражений; меньше всего — с уравнениями, хотя там формулы тоже полезны.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алгебре 7 класса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Распознаём нужную формулу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правильное правило без путаницы между похожими выражениями.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в развернутом виде.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суммы в третью степень всегда получается четыре члена: два крайних куба и два средних с коэффициентом 3.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 из школьного курса алгебры, 7 класс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члена образуют развернутую запись с чередованием знаков.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 содержит четыре слагаемых: первый и последний остаются с тем же знаком, а два средних меняются по правилу.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 из школьного курса алгебры, 7 класс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быстрого вычисления: 98²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98 удобно представить как 100−2, потому что оно близко к круглому сотне. Это позволяет использовать формулу квадрата разности вместо длинного умножения.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Записываем: (100−2)²=100²−2·100·2+2². Здесь сразу виден смысл формулы: квадрат первого числа, удвоенное произведение и квадрат второго числа.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выходит 10000−400+4=9604. Такой способ особенно полезен для чисел, которые немного меньше или больше круглых десятков и сотен.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многочлена на множители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подходящую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увидеть, можно ли представить многочлен как разность квадратов. В выражении x²−9 сразу узнаются два квадрата: x² и 3².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произведение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разности квадратов получаем x²−9=(x−3) (x+3). Такое преобразование не меняет значение выражения, но делает запись короче и удобнее для дальнейших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результат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сокращать дроби, упрощать выражения и решать уравнения. Это один из самых полезных приёмов при работе с буквенными выражениями.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по знакам и количеству членов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похожие формулы по числу слагаемых, знакам и характерным признакам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 — число членов и знак среднего слагаемого; по ним легче не перепутать квадрат разности, разность квадратов и кубические формулы.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из школьного курса алгебры, 7 класс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формул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 удвоенное произведение 2ab и сразу пишут только квадраты. Из-за этого ответ становится неполным и не совпадает с правильной формулой.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разности знак у среднего члена должен быть минус, а не плюс. Ошибка появляется, если механически копировать формулу квадрата суммы.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a²−b² не равно (a−b)². Первая запись раскладывается на множители, а вторая уже является квадратом разности и раскрывается иначе.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2ab пишут ab или путают показатели степени. Чтобы избежать этого, нужно сверять каждый член с точной формулой, а не с общим видом.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чаще путают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ученикам даются формулы с похожими знаками и коэффициентами. Особенно важно отдельно тренировать квадрат разности и разность квадратов.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ошибки чаще связаны не с вычислениями, а с распознаванием нужной формулы по виду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затруднениям при изучении темы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нужную формулу, выполнить преобразование и сверить ответ без лишних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50" y="1027075"/>
            <a:ext cx="1764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750" y="102707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4350" y="306882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3550" y="3025325"/>
            <a:ext cx="2058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особенно полезны в задачах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помогают считать устно и письменно быстрее, особенно когда числа близки к круглым десяткам или сотням. Это экономит время и уменьшает число лишних действий.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часто делает возможным сокращение дробей. Благодаря этому сложное выражение становится проще, а дальнейшие преобразования выполняются гораздо легче.
</a:t>
            </a:r>
            <a:endParaRPr lang="en-US" sz="1239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буквенными выражениями формулы позволяют сокращать запись и быстрее приводить многочлены к удобному виду. Это особенно важно, когда выражение содержит несколько скобок и степеней.
</a:t>
            </a:r>
            <a:endParaRPr lang="en-US" sz="1193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не только находить ответ, но и проверять его. Умение замечать структуру выражения делает решение уравнений более надёжным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помогают быстрее считать, упрощать выражения и разлагать многочлены на множители. Если уверенно узнавать их по виду, решения становятся короче и точнее.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2026-05-29T21:56:45Z</dcterms:created>
  <dcterms:modified xsi:type="dcterms:W3CDTF">2026-05-29T21:56:45Z</dcterms:modified>
</cp:coreProperties>
</file>