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Mein Haus — мой дом и мой первый немецкий словарь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немецкие слова о доме, комнатах и уюте.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знаком каждому ребёнку: в нём есть комнаты, вещи и привычные места. Поэтому немецкие слова Haus, Zimmer и Küche легко связываются с картинкой из жизни. А заглавная буква сразу подсказывает: это важные слова.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Mein Haus легко запомнить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дом легко узнать по крыше, окнам и двери. Если стены светлые, а крыша красная, дом выглядит особенно приветливо. Рядом может стоять маленький сад, чтобы картинка сразу напоминала настоящий уютный дом.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крыша и светлые окна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дом начинается с двери: через неё входят в дом и выходят на улицу. Рядом можно увидеть окно, стену и крышу. Даже самый маленький дом кажется настоящим, если у него есть все эти части.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дома есть свой вход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детского рисунка подойдут простой фасад, несколько окон и аккуратная дверь. Если добавить зелёный садик рядом, дом сразу станет живым и дружелюбным. Так легче запомнить немецкие слова о внешней части дома.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знакомая картинка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снаружи: что мы видим первым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Wand означает стену, а das Fenster — окно. Они показывают, как дом выглядит снаружи и почему в нём есть свет, воздух и уют.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Haus — это дом, а das Dach — крыша. Эти слова помогают назвать саму постройку и её верхнюю часть, которую легко увидеть с первого взгляда.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сочетания, например rotes Dach, kleines Fenster и große Tür, делают слова заметными. Такие пары легко читать, повторять и связывать с картинкой.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Tür — это дверь. Через неё входят в дом, поэтому слово удобно запомнить по действию: открыть, войти, закрыть, снова открыть.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о доме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внутри дома по комнатам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ребёнок может назвать комнаты дома по порядку.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Zimmer — это комната. Так можно назвать любое помещение в доме: маленькое, светлое или совсем обычное. Слово подходит почти для любой картинки с комнатой.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говорят ein Zimmer, zwei Zimmer, viele Zimmer. Это удобно для счёта и для первых фраз, когда нужно сказать, сколько комнат в доме.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помогают запомнить слово: Mein Zimmer ist klein. Das Zimmer ist hell. Hier ist mein Zimmer. Они короткие, понятные и звучат очень по-домашнему.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Zimmer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комнате обычно стоят das Bett, der Tisch, der Stuhl, der Schrank und das Regal. Здесь лежат книги, игрушки и иногда живут на стене смешные рисунки.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показывает личное пространство ребёнка: здесь он спит, учится, читает и играет. Если всё лежит на своих местах, комната становится и удобной, и очень уютной.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комната — место для сна, учёбы и игр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der Küche essen wir. Здесь семья собирается за столом, а простое слово essen сразу связывается с привычным действием и тёплой домашней картинкой.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кухне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часто стоят чашки, тарелки и стаканы. Слова trinken и Tisch помогают сказать, что здесь пьют, ставят посуду и разговаривают вместе.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 посуда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kochen связано с плитой и приготовлением еды. Для детей это короткая и понятная идея: на кухне не только едят, но и готовят.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еду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Küche ist warm. Эта фраза хорошо передаёт настроение темы: кухня — не просто комната, а место, где дома особенно чувствуется семья.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место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слова про еду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часто начинается с умывальника, зеркала и полотенца. В ванной ребёнок умывается и готовится к новому дню.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полезны слова waschen и sauber. Они помогают сказать, что ванная нужна для чистоты и аккуратных привычек.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ванная снова становится важной: душ или ванна помогают отдохнуть и привести себя в порядок перед сном.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и чистота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Уютное место для отдыха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Wohnzimmer обычно кажется самой тёплой комнатой в доме. Здесь стоят Sofa, Sessel, Lampe, Teppich und Tisch. Семья отдыхает, разговаривает и читает, а в комнате сразу становится спокойно и по-домашнему.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все вместе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гостиной часто собираются после дел и уроков. Кто-то смотрит телевизор, кто-то листает книгу, а кто-то просто сидит рядом. Эта комната показывает, как дом помогает людям быть вместе.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— комната для семьи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1979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96101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делает дом живым и красивым. В нём могут расти цветы, дерево и кусты, а летом там приятно играть, отдыхать и наблюдать за природой.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его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часто есть дорожка, забор и место для игр. Такие слова помогают рассказать, что находится не только в доме, но и рядом с ним.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Балкон как маленькое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Балкон тоже относится к дому и открывает вид наружу. На нём можно поставить стул, полить цветы или просто посмотреть на улицу и подышать воздухом.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семьи и игр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вокруг дома удобно для прогулок и семейных дел. Оно расширяет тему урока и показывает, что дом — это не только комнаты, но и уютная территория рядом.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двор и место вокруг дома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помогает комнате стать удобной и понятной. Стол и стул нужны для еды, уроков и игр, поэтому эти слова легко запомнить по знакомому распорядку дня.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и шкаф часто стоят рядом в детской или спальне. Такое соседство слов помогает детям видеть предметы в реальной комнате и быстро связывать их с картинкой.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Софа и лампа делают дом уютным и тёплым. Если повторять слова по парам, а потом находить их на рисунке, новые названия запоминаются намного быстрее.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в доме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описание точным и очень понятным. С ними ребёнок может показать место предмета без лишних объяснений.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описывать, где лежит или стоит вещь в комнате.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темы «Mein Haus»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рассказ о своём доме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идей: от названия дома к комнатам, мебели и личной фразе.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мечты может быть большим, светлым и очень удобным. В нём хочется видеть сад, яркие окна и тихую комнату, где приятно читать, мечтать и отдыхать.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такой дом немного свой. Для одного это уютная кухня, для другого — просторная гостиная, а для третьего — место для игр и смеха.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мечты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Германии, и в России дома служат одной цели: в них живут семьи, отдыхают и чувствуют себя в безопасности. Это главное сходство заметно сразу.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часто встречаются многоэтажные дома, где живёт много людей. За городом чаще можно увидеть дома с садом, двором и отдельным входом.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домов может отличаться, но знакомые части есть у всех: крыша, стены, окна и дверь. Эти слова легко узнаются и на русском, и на немецком материале.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важно понять: дом бывает разным, но его смысл одинаков. Это место тепла, привычек и близких людей, а не просто стены и крыша.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 Германии и 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Das ist mein Haus помогает назвать свой дом целиком. Она короткая, звучит ясно и подходит для первого знакомства с темой без лишней сложности.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Haus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Ich habe ein Zimmer показывает, что у ребёнка есть своя комната. Так легче говорить о личном пространстве и учить слово Zimmer в живой фразе.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комната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Mein Bett ist bequem звучит просто и понятно. Она соединяет новое слово с ощущением уюта, а это детям запоминается особенно охотно.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кровать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Mein Zimmer ist hell помогает описывать комнату одним коротким словом. Его удобно повторять по картинке, чтобы слово hell сразу стало знакомым и понятным.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комната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немецкие фразы о доме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объединяет людей, которые живут вместе, ужинают за одним столом и помогают друг другу. Здесь появляются привычки, правила и маленькие добрые ритуалы, делающие день спокойнее.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окнах горит тёплый свет, а в доме слышны разговоры и смех, он становится по-настоящему живым. Именно так ребёнок чувствует: дом — это забота и близость.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место семьи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Haus помогает назвать весь дом, а слова Zimmer, Küche, Bad и Wohnzimmer показывают его главные комнаты. Так тема сразу становится понятной и связной.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повторять слова по группам и использовать их в коротких фразах, словарь темы лучше удерживается в памяти. Ребёнок не просто слушает, а сразу узнаёт предмет.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Bett, Tisch, Stuhl, Fenster и Tür называют самые знакомые предметы и части дома. Их легко найти на картинке, поэтому запоминание идёт быстрее и веселее.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 Mein Haus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темы остаются слова о доме, комнатах и мебели, а ещё простые фразы для разговора. Ребёнок учится узнавать знакомый мир по-немецки и говорить о нём увереннее.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 памяти после темы Mein Haus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2026-05-20T18:15:16Z</dcterms:created>
  <dcterms:modified xsi:type="dcterms:W3CDTF">2026-05-20T18:15:16Z</dcterms:modified>
</cp:coreProperties>
</file>