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 Средние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Япония: сёгуны, самураи и культурные перемены.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Япония — эпоха укрепления военной власти и формирования глубокой связи с Китаем и Кореей, что определило развитие культуры и политики периода.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феодальному обществу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этапы эпохи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Камакура: зарождение сёгуната
</a:t>
            </a:r>
            <a:pPr algn="l" indent="0" marL="0">
              <a:lnSpc>
                <a:spcPct val="100000"/>
              </a:lnSpc>
              <a:buNone/>
            </a:pPr>
            <a:r>
              <a:rPr lang="en-US" sz="3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1185 году впервые образовалось военное правительство Камакуры, закрепившее власть самураев и изменившее политический ландшафт Японии навсегда.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Муромати: расцвет феодализма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1336 по 1573 годы сёгуны Муромати усилили влияние военной аристократии и начали формировать систему провинциальных правителей — даймё.
</a:t>
            </a:r>
            <a:endParaRPr lang="en-US" sz="99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Адзути-Момояма: объединение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6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 века под руководством Оды Нобунаги и Тойотомидзуна Япония пережила этап консолидации власти перед установлением сёгуната Токугава.
</a:t>
            </a:r>
            <a:endParaRPr lang="en-US" sz="10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слои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был символическим лидером, а реальные полномочия сосредотачивались у сёгуна, самураев и даймё, контролировавших земли и войска.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классы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обеспечивали продовольствие, ремесленники изготавливали товары, а купцы с течением времени развивали торговлю и занимали важное место в экономике.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японского общества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Император сохранял формальный статус, но власть принадлежала сёгуну, который руководил страной и армией.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Даймё управляли провинциями, подчиняя самураев и обеспечивая порядок на местах по указу бакуфу.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управления: власть и иерархия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преимущественно принадлежали императорской семье и аристократии, управление было централизованным.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Камакура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наследственных владений сёэн, которые контролировали сёгун и даймё.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Муромати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власти даймё за счёт расширения сёэн и закрепление феодальных отношений.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XV—XVI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земель по наследству закрепляла социальное неравенство и зависимость крестьян от господ.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системы землевладения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составляло выращивание риса, который обеспечивал продовольствие и служил валютой натурального обмена.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шелка и фарфора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Изготавливались высококачественные ткани и фарфор, ценились как на внутреннем, так и на внешнем рынках.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обмен с Китаем приносил чай и новые технологии, расширяя ассортимент товаров.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внутри страны способствовали обмену излишков и развитию ремёсел в разных регионах.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основы и торговля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Юноши с семи лет обучались военному искусству и управлению для будущей службы в клане.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Девочек учили хозяйству, традициям и ритуалам, важным для поддержания семейных связей.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Старшие родственники передавали опыт и следили за сохранением обычаев среди новых поколений.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личностей и семейные традиции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Крестьяне занимались рисосеянием, обеспечивая основной продовольственный запас страны.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платили налог натуральным продуктом, что часто становилось тяжёлым бременем.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Работа в полях занимала почти всё время, ограничивая возможности на образование и передвижение.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Общинная жизнь включала участие в строительстве и поддержании инфраструктуры деревень.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 в средневековой Японии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 значение городских центров как важных узлов торговли и ремёсел.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средневековой Японии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сформировались купеческие кварталы и торговые гильдии, способствовавшие экономическому росту.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бусидо — путь воина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бусидо задавал правила поведения самурая, требуя отваги, верности и бескомпромиссной чести. Этот моральный стиль жизни служил ориентиром в личных и боевых делах, формируя особый дух элиты.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служба у даймё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Самураи не только владели мечом, но и управляли землями даймё. Их день начинался с тренировок боевых искусств, а затем они участвовали в защите провинций и политике военного правительства.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Самураи: жизнь, законы и традиции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Гэмпэй (1180–1185) стала решающей в борьбе за власть между кланами Тайра и Минамото, приведя к установлению сёгуната. Этот конфликт заложил основы феодального управления Японией.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Оннин (1467–1477) спровоцировала хаос и разделение страны. Последовавший период Сэнгоку характеризовался ожесточённой борьбой даймё за влияние и контроль над землями.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Междоусобные войны и период Сэнгоку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структура сёгуната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власти в феодальной Японии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в Средние века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замка Химэдзи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Химэдзи стал символом феодальной власти и военного могущества. Его архитектура сочетает защитные функции с эстетикой, отражая инженерную мудрость средневековой Японии.
</a:t>
            </a:r>
            <a:endParaRPr lang="en-US" sz="108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Но и Кабуки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Драматические искусства получили развитие в театрах Но и Кабуки, объединяя музыку, танцы и поэзию. Эти постановки передавали сюжеты из истории и мифологии, влияя на культуру эпохи.
</a:t>
            </a:r>
            <a:endParaRPr lang="en-US" sz="1106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Гравюры и живопись тушью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Гравюры и картины тушью изображали природу, сцены из жизни и легенды. Это искусство отличалось утончённой техникой и глубоким философским смыслом, популярным среди знати.
</a:t>
            </a:r>
            <a:endParaRPr lang="en-US" sz="10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 его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средневековья буддизм приобрёл широкое распространение, появлялись школы дзэн и дзёдо-сю. Их учения формировали духовный мир и обыденные практики японцев.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Синтоизм и восточные 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Синтоизм сохранял традиционные ритуалы и фестивали, тесно переплетаясь с буддистскими практиками. Конфуцианские и даосские идеи влияли на мировоззрение правящего класса и образование.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философия средневековой Японии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Катана, характерный меч самураев, достигла совершенства в мастерстве ковки и остроте. Это оружие сочетало красоту и эффективность, став символом японского воина.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судостроения и создание сети шин ямен обеспечивали быструю связь и торговлю между регионами. Керамика и фарфор достигли высокого качества, пользуясь спросом внутри страны.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 технологические достижения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было сосредоточено в монастырских школах, где обучали чтению и письму представителей знати, формируя будущих управленцев и воинов.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вака и хайку стала популярным жанром, отражая природу и чувства. Эти стихи играли важную роль в культурной жизни и духовном самовыражении.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романы повествовали о подвигах и моральных уроках, поддерживая традиции и передавая знания новым поколениям.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литературы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XVII века Япония активно торговала с Китаем, Кореей и европейцами, особенно с португальцами, которые ввезли пороховое оружие и новые технологии.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введением политики сакоку страна ограничила большинство внешних контактов, уделяя особое внимание сохранению собственной культуры и независимости.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связи и изоляция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дворянский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дворянской линии управляли хозяйством и воспитывали детей, обеспечивая поддержание традиций и стабильность клана.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женщин в ремёслах и поле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простого населения трудились на полях и занимались ремёслами, внося важный вклад в экономику и семейное благополучие.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Женщины-воительницы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редких случаях женщины возглавляли оборону замков, демонстрируя храбрость и лидерство, что было необычно для того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 в обществе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средневековой 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Япония заложила основы современной культуры и политической системы. Идеалы самураев и достижения в искусстве продолжают влиять на национальную идентичность и общество страны.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2026-05-10T14:21:18Z</dcterms:created>
  <dcterms:modified xsi:type="dcterms:W3CDTF">2026-05-10T14:21:18Z</dcterms:modified>
</cp:coreProperties>
</file>