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My family: тема, слова и речевые модели
</a:t>
            </a:r>
            <a:endParaRPr lang="en-US" sz="296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лексику, фразы и грамматику по теме семьи.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семье на английском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описывать себя, близких и дом. Она нужна для коротких устных ответов, простых текстов и первых рассказов о своей жизни в 5 классе.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члены семьи на английском языке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brother и sister обозначают самых близких членов семьи. Они часто встречаются в диалогах, упражнениях и коротких текстах начального уровня.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в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grandmother и grandfather помогает говорить о старшем поколении. Эти слова особенно полезны, когда нужно описать семью целиком или составить семейное древо.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понятие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family объединяет всех родственников в одном понятии. Оно удобно для начала рассказа: My family is big, small or friendly.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Частотная лексика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слова чаще всего используются в учебных заданиях, мини-диалогах и текстах для чтения. Их знание делает ответы понятными и уверенными.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формы parent — parents и mother — mothers. Такое различие помогает правильно понимать задания и строить предложения без ошибок в числе.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древо наглядно показывает, как связаны grandparents, parents и children. По такой схеме легко увидеть, кто относится к старшему, среднему и младшему поколению. Подписи на английском помогают запомнить новые слова в контексте.
</a:t>
            </a:r>
            <a:endParaRPr lang="en-US" sz="1044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приходится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отмечать son, daughter, grandson и granddaughter. Когда рядом стоят имена и линии родства, ученик быстрее понимает, как называются отношения между людьми в семье. Такой формат делает лексику более понятной и запоминающейся.
</a:t>
            </a:r>
            <a:endParaRPr lang="en-US" sz="1031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близких к дальним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древо помогает отличать самых близких родственников от более дальних, например aunt, uncle и cousin. Иллюстрация превращает список слов в понятную систему. Поэтому тема воспринимается не как набор терминов, а как живая история семьи.
</a:t>
            </a:r>
            <a:endParaRPr lang="en-US" sz="98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древо и родственные связи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family: английский и русский варианты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английские слова с русскими значениями и запомнить их в коротких примерах.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family позволяют точно называть родственников и сразу использовать их в простых предложениях.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Unit 3 My family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4582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 семье в английском языке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о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I have got… и This is my… подходят для короткого рассказа о близких людях. Они помогают назвать родственников без сложных грамматических конструкций.
</a:t>
            </a:r>
            <a:endParaRPr lang="en-US" sz="941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доме и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We live together показывает, что семья живет вместе и действует как единое целое. Такая модель часто используется в простых устных ответах и мини-диалогах.
</a:t>
            </a:r>
            <a:endParaRPr lang="en-US" sz="941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my и our, а также форма Maria's brother помогают точно указать, о ком идет речь. Эти элементы делают речь более аккуратной и понятной.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членов семьи бывает в разных семьях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состав семей может заметно различаться, но для описания подходят одни и те же базовые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семьи меняется, а языковые модели остаются одинаковыми: family, parents, children и grandparents.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5 класса, без реальных статистических данных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и описание людей на снимке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This is my… These are my… помогают начать описание фотографии. Они удобны, когда нужно быстро представить членов семьи и показать, кто изображен на снимке.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отдельных людей используют He is… She is… и They are… Такие конструкции подходят для коротких предложений о возрасте, внешности и настроении.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ответ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детали вроде tall, kind, happy или young делают описание более личным. Даже несколько слов помогают создать ясную и дружелюбную картину семейной фотографии.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членов семьи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 и funny помогают говорить о чертах характера. Они часто используются в рассказах о семье, потому что позволяют передать отношение к близким людям.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young и old нужны, чтобы показать возраст членов семьи. Такие слова особенно полезны, когда ученик сравнивает поколения или описывает родственников на фото.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внешность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tall и short помогают кратко описать человека. Эти прилагательные просты, но делают речь точнее и помогают создать понятный устный портрет.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объединять несколько прилагательных в одном предложении: My grandmother is kind and friendly. Такие фразы звучат естественно и подходят для уровня 5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своей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высказывания на уровне 5 класса
</a:t>
            </a:r>
            <a:endParaRPr lang="en-US" sz="2367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помогают говорить о семье просто и правильно.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конструкции — have got и to be — позволяют описывать наличие родственников и их качества без сложных правил.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3 My family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о семье на английском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короткие модели помогают говорить о семье и легко связывать английскую фразу с её значением.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фразы позволяют быстро строить понятные высказывания о семье без сложных грамматических конструкций.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3 My family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7675" y="1670354"/>
            <a:ext cx="3013051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обязанности и помощь дома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We help each other подчёркивает, что в семье важны не только родственные связи, но и взаимная поддержка. Это простая и полезная модель для 5 класса.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help, clean и tidy up описывают повседневные дела дома. С их помощью ученик может сказать, что помогает родителям и поддерживает порядок в своей комнате.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help my mother. My brother tidies up his room. We clean the table together. Такие предложения короткие, понятные и хорошо подходят для устного ответа на уроке.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cook и wash расширяют рассказ о семье и показывают участие каждого в общей жизни дома. Такие фразы легко связать с реальными ежедневными обязанностями.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всего связаны с семьей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действия чаще всего встречаются в рассказах о семье и какие слова нужны для их описания.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время и помощь дома оказываются наиболее заметными темами, поэтому именно они лучше всего поддерживают разговор о семье.
</a:t>
            </a:r>
            <a:endParaRPr lang="en-US" sz="89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Unit 3 My family; условные данные для иллюстрации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 в семье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 начинаются с простых совместных действий: ужина, разговора после школы и помощи друг другу. Именно такие эпизоды чаще всего становятся основой рассказа о семье.
</a:t>
            </a:r>
            <a:endParaRPr lang="en-US" sz="1027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или день 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birthday и New Year появляются поздравления, подарки, открытки и фотографии. Эти слова делают описание семьи более личным и позволяют говорить о тёплых традициях.
</a:t>
            </a:r>
            <a:endParaRPr lang="en-US" sz="964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dinner, weekend и holiday помогают показать, как семья проводит время вместе. Ученик может рассказать, что в такие дни люди общаются, отдыхают и чувствуют себя ближе друг к другу.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и ответить на вопросы о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вопросов и коротких ответов для парной работы и мини-диалогов на уровне 5 класса.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школьного диалога о семье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близкие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family, parents, sister, brother и grandparents помогают назвать членов семьи точно и без лишних слов. Это базовая лексика для любого короткого диалога о доме и близких людях.
</a:t>
            </a:r>
            <a:endParaRPr lang="en-US" sz="851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home и together показывают, что семья связана с общим пространством и совместной жизнью. Они помогают сделать реплики естественными и близкими к реальному общению школьников.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 и happy делают описание людей более живым. С их помощью ученик может не только назвать родственника, но и кратко рассказать о его характере и атмосфере в семье.
</a:t>
            </a:r>
            <a:endParaRPr lang="en-US" sz="855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you, You're welcome, Please и Here you are поддерживают вежливый школьный диалог. Такие выражения помогают отвечать друг другу естественно и соблюдать нормы общения на английском языке.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поддержка и безопасность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support хорошо передаёт идею помощи в трудной ситуации. В простом рассказе ученик может показать, что семья поддерживает, если что-то не получается или нужен совет.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together и home помогают описать семейное пространство как спокойное и надёжное. Такой словарь делает тему не только лексической, но и эмоционально понятной для школьника.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 — это люди, которые помогают друг другу не только дома, но и в учёбе. Слова love и care подчёркивают внимание, доброжелательность и тёплые отношения между близкими.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 и выражений темы Unit 3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таблица помогает быстро повторить ключевые слова и основные модели, которые нужны для короткого рассказа о семье.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словарный запас и простые грамматические модели, поэтому ученик может строить короткие, но связные высказывания.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3 My family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в Unit 3 My family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 помогает выучить слова о родственниках, освоить have got и to be, а затем использовать их в коротком рассказе, вопросе и ответе о своей семье.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2026-05-30T11:39:04Z</dcterms:created>
  <dcterms:modified xsi:type="dcterms:W3CDTF">2026-05-30T11:39:04Z</dcterms:modified>
</cp:coreProperties>
</file>