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9725" y="1680150"/>
            <a:ext cx="54465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а–о в корне -гар- – -гор-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89725" y="3832150"/>
            <a:ext cx="86565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правило написания а и о в корнях -гар- и -гор-.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встречаются в речи и учебных текстах: гореть, загар, подгореть, пригорелый. В безударной позиции гласные слышатся неясно, поэтому правило помогает писать их уверенно, без лишнего подбора проверочных слов.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пятикласснику знать это правило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два варианта написания и один способ проверки: смотрим на ударение.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корня помогают выбрать букву по ударению: под ударением пишется а, без ударения — 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 для корней -гар- / -гор-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321953"/>
            <a:ext cx="3832800" cy="91874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корней -гар- и -гор-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когда пишется каждая буква и какие слова подходят к правилу.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гласной зависит от ударения: под ударением — а, без ударения — 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корню относятся слова загар, нагар, угар и загорать. В них буква а слышится отчётливо, потому что находится в ударной позиции и хорошо выделяется на слух.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чаще называют след от жара или огня, а также результат сильного нагревания. Поэтому их удобно связывать с заметным, ярким проявлением тепла.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Запоминая корень -гар-, полезно сразу произносить слово вслух и находить ударный слог. Если ударение падает на корень, в нём пишется 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корнем -гар-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669" y="1162275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81781" y="1162275"/>
            <a:ext cx="301388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381" y="1162275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4469" y="1162275"/>
            <a:ext cx="234413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корнем -гор-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гореть и горит называют сам процесс огня или тления. В корне нет ударения, поэтому в этих словах пишется о.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от жара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Подгорелый, сгоревший и выгореть связаны с результатом огня или сильного нагрева. Здесь корень тоже без ударения, значит, выбираем 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путать с другими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гора не относится к этому правилу: у него другой корень и другое значение. Поэтому похожее звучание не помогает писать его по этому правилу.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ударению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 -гор- ударение обычно стоит не на корне. Это главный признак, который помогает выбрать букву о без ошибок.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букву в корне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 нужную гласную в корнях -гар- и -гор-.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-гар- и -гор- связаны с огнём, жаром и горением. Это помогает запомнить тему, потому что все слова объединяет общий смысл, связанный с теплом и пламенем.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-гар- чаще встречается в словах, где заметен результат жара: загар, угар, нагар. Здесь особенно легко увидеть яркий след огня или сильного нагревания.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-гор- обычно обозначает сам процесс горения: гореть, подгореть, сгореть. Но значение лишь подсказывает, а решение всё равно принимает ударение.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правила со значением слов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чаще всего приводят слова действия, потому что в них удобно показать безударный вариант корня.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примерах лидируют глаголы с -гор-, значит, именно этот вариант школьники встречают чаще всего.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 темы урока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встречаются чаще
</a:t>
            </a:r>
            <a:endParaRPr lang="en-US" sz="2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2805454"/>
            <a:ext cx="3650100" cy="20923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748704"/>
            <a:ext cx="3650100" cy="2092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76500" y="3407974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Тление — буква о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огонь уже не пылает, а тлеет, на первый план выходит корень -гор-. Так проще запомнить гореть, подгореть и сгоревший: здесь ударение не падает на корень, поэтому пишется о. Образ тихого тления хорошо подсказывает правило.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176500" y="1345825"/>
            <a:ext cx="4542600" cy="13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пламя — буква 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костёр, который горит ярко и заметно. Такой образ помогает вспомнить слова с ударным корнем -гар-: загар, нагар, угар. Когда звук подчёркнут ударением, буква а выделяется особенно чётко и легко запоминается.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огня для запоминания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 привычке пишут букву а в словах гореть, подгореть, сгоревший, хотя в них корень без ударения и по правилу нужна 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искать проверочное слово по похожему звучанию, например горка. Но это другое слово, и оно не помогает выбрать букву в корне.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смешивать слова с корнем -гор- и слова гора, пригорок, подгорок: у них другое значение и другой корень, поэтому правило к ним не подходит.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 теме «Буквы а–о в корне -гар- – -гор-»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слова с ударной а и безударной о в одном тематическом ряду.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одной темы возможны оба варианта корня, а выбор буквы определяется ударением.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для сравнения и запоминания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9944" y="5236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6456" y="2770325"/>
            <a:ext cx="30138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Гора и горка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гора и горка похожи по звучанию, но относятся к другому корню. Их нельзя использовать как проверку для слов с чередованием а/о в корне -гар- — -гор-.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и пригорок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горный, пригорок и подгорок значение связано с местностью, а не с огнём. Поэтому сначала нужно точно выделить корень, а уже потом применять правило.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корень, потом орфограмма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каждое слово с гор или гар подходит под изучаемое правило. Чтобы не ошибиться, определите корень, проверьте значение и только затем решайте, есть ли чередование.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отличать от правила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орфографической проверки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букву в корне -гар- — -гор- без ошибок.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Орфограмма в корне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а/о относится к написанию корня. Значит, для выбора буквы нужно смотреть не только на смысл слова, но и на его строение.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меняет букву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и той же части слова гласная зависит от ударения: под ударением пишется а, без ударения — о. Именно поэтому правила нужно применять внимательно.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путать с проверяемыми гласными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обычная безударная гласная, которую можно проверить однокоренным словом с ударением. Здесь работает особое правило чередования.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морфемикой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в учебных примерах чаще встречаются формы с безударной о. Это помогает быстрее узнавать типичные слова.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Безударный вариант -гор- встречается чаще, поэтому именно он требует особого внимания при письме.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«Буквы а–о в корне -гар- – -гор-»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слов по написанию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900" y="2872140"/>
            <a:ext cx="3623400" cy="19744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900" y="836528"/>
            <a:ext cx="3623400" cy="197447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50" y="3181647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— два написания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предлагает объяснить, почему в одном ряду встречаются и а, и о. Дети быстро находят корень, ставят ударение и понимают, что разные формы подчиняются одному правилу, а не похожему звучанию.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140779"/>
            <a:ext cx="4327800" cy="142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слова на одной 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доске рядом стоят слова загорелся, подгорел и загар. Ребята видят общий образ огня и солнца, но сразу замечают: написание зависит не от картинки, а от ударения в каждом слове.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школьной практики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правило заменяет лишние догадки: если корень ударный — пишем а, если нет — 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помогает не подбирать проверочное слово, а сразу определять ударение в корне.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правописания чередующихся гласных в корне -гар- — -гор-
</a:t>
            </a:r>
            <a:endParaRPr lang="en-US" sz="1175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1865399"/>
            <a:ext cx="3832800" cy="1831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 работает правило в знакомых словах.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ударение падает на корень, пишется а; если корень без ударения, пишется 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задания по теме урока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 знаете, как выбирать букву в корне -гар- — -гор-: смотрите на ударение, различайте корни и не путайте их с похожими словами. Это правило помогает писать грамотно и уверенно.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темы и выводы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2026-05-22T07:14:04Z</dcterms:created>
  <dcterms:modified xsi:type="dcterms:W3CDTF">2026-05-22T07:14:04Z</dcterms:modified>
</cp:coreProperties>
</file>