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Решаем жизненные ситуации шаг за шагом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с практическим содержанием: от условия к решению
</a:t>
            </a:r>
            <a:endParaRPr lang="en-US" sz="34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практические задачи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задачи учат применять знания там, где есть реальные данные, ограничения и понятная цель: от покупок до экспериментов. Здесь важно не только вычислить ответ, но и выбрать способ, проверить его и объяснить решение.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100000"/>
              </a:lnSpc>
              <a:buNone/>
            </a:pPr>
            <a:r>
              <a:rPr lang="en-US" sz="17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области показывают, как один и тот же способ работает в разных ситуациях.
</a:t>
            </a:r>
            <a:pPr algn="l" indent="0" marL="0">
              <a:lnSpc>
                <a:spcPct val="100000"/>
              </a:lnSpc>
              <a:buNone/>
            </a:pPr>
            <a:r>
              <a:rPr lang="en-US" sz="17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презентации
</a:t>
            </a:r>
            <a:endParaRPr lang="en-US" sz="5964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задача всегда привязана к реальной ситуации и требует не просто ответа, а полезного результата для действия или вывода.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3700" y="326250"/>
            <a:ext cx="7513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7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каких частей состоит практическая задача
</a:t>
            </a:r>
            <a:endParaRPr lang="en-US" sz="2775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345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задаёт направление работы: нужно понять, что именно должно получиться в конце — число, выбор, план или вывод по данным.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7345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7202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Критерий результата помогает понять, удалось ли решить задачу правильно и действительно ли ответ подходит к ситуации.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7202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Критерий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729769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дают отправную точку: это числа, факты, измерения и условия, которые уже известны и помогают строить решение без лишних догадок.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2729769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725002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показывают рамки задачи: какие единицы использовать, что можно считать, а какие способы или действия недопустимы.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4725002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практической задачи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не пропустить важную часть решения и сократить число ошибок.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63700" y="326250"/>
            <a:ext cx="83088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записывать ход решения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1359400" y="1068500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дано и что нужно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1359400" y="1338957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кратко фиксируют, что известно и что требуется найти. Такая запись сразу показывает, с какими данными предстоит работать и какой результат должен получиться.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359400" y="2001971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способа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1359400" y="2272428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отмечают способ решения: формулу, схему, таблицу или последовательность действий. Рядом полезно писать, почему выбран именно этот путь, а не другой.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359400" y="293544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Пояснение шагов
</a:t>
            </a:r>
            <a:endParaRPr lang="en-US" sz="1500" dirty="0"/>
          </a:p>
        </p:txBody>
      </p:sp>
      <p:sp>
        <p:nvSpPr>
          <p:cNvPr id="13" name="Text 7"/>
          <p:cNvSpPr txBox="1"/>
          <p:nvPr/>
        </p:nvSpPr>
        <p:spPr>
          <a:xfrm>
            <a:off x="1359400" y="320589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вычислений результат сопровождают пояснением словами-связками: сначала, затем, поэтому, значит. Так решение читается как понятный рассказ, а не набор отдельных действий.
</a:t>
            </a:r>
            <a:endParaRPr lang="en-US" sz="1200" dirty="0"/>
          </a:p>
        </p:txBody>
      </p:sp>
      <p:sp>
        <p:nvSpPr>
          <p:cNvPr id="14" name="Text 8"/>
          <p:cNvSpPr txBox="1"/>
          <p:nvPr/>
        </p:nvSpPr>
        <p:spPr>
          <a:xfrm>
            <a:off x="1359400" y="386891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
</a:t>
            </a:r>
            <a:endParaRPr lang="en-US" sz="1500" dirty="0"/>
          </a:p>
        </p:txBody>
      </p:sp>
      <p:sp>
        <p:nvSpPr>
          <p:cNvPr id="15" name="Text 9"/>
          <p:cNvSpPr txBox="1"/>
          <p:nvPr/>
        </p:nvSpPr>
        <p:spPr>
          <a:xfrm>
            <a:off x="1359400" y="413936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обязательно добавляют проверку: совпадают ли единицы, логичен ли ответ и отвечает ли он на вопрос задачи. Это защищает от случайной ошибки.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50" y="1831501"/>
            <a:ext cx="4598400" cy="18325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магазин: тетради со скидкой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Покупка тетрадей со скидкой помогает увидеть, как один и тот же расчёт проходит через цену, количество и бюджет.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цену одной тетради со скидкой, затем умножают на 3 и сравнивают с 150 рублями.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из презентации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60626" y="1733225"/>
            <a:ext cx="6210249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Промежуточные данные показывают, как из исходной цены получают итоговую сумму и остаток денег без потери точности.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Покупка укладывается в бюджет, а проверка показывает, что округлять раньше времени нельзя: это меняет итог.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из презентации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Покупка: данные и проверка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5625" y="886651"/>
            <a:ext cx="4431600" cy="3994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для плаката: как считать ленту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01550" y="1415225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01550" y="1790850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периметр плаката: складывают все стороны рамки, а не только ширину и высоту. Это даёт общую длину ленты без недосчёта.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01550" y="3439050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01550" y="3814675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добавляют небольшой запас на соединение и обрезку. Он нужен, потому что в реальной работе материал расходуется не только по формуле.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2729494" y="1415225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2729494" y="1790850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переводят сантиметры в метры, чтобы удобно работать с материалом в магазине. Если пропустить перевод, итог получится численно неверным.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2729494" y="3439050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2729494" y="3814675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сравнивают результат с возможной длиной ленты и проверяют, хватает ли её для рамки. Такая прикидка сразу показывает, разумен ли ответ.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м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ленты на рамку — тревожный признак, если забыта одна сторона.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из презентации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перевода единиц и прикидки результата легко получить ответ, который не подходит к реальной ситуации.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50" y="2014085"/>
            <a:ext cx="4598400" cy="14674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 ростом фасоли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рост фасоли при одинаковых условиях, кроме освещения: записываем высоту через день и смотрим, где рост стабильнее.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меняется только свет, по таблице можно сравнить влияние освещения на рост без лишних факторов.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мини-кейса о росте фасоли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изменённый фактор делает вывод по опыту надёжнее.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контроля переменных в учебном исследовании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изменённый фактор позволяет сравнивать результаты честно и не смешивать влияние разных причин.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книги по алгоритму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поиск в школьной библиотеке по условию кейса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приводит только к одному следующему действию.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ветвления в алгоритмах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ветка ведёт к следующему шагу без лишних развилок: так алгоритм остаётся понятным и проверяемым.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9359" y="1733225"/>
            <a:ext cx="4972782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классного мероприятия удобно сравнивать по ключевым параметрам: роли, сроки, деньги и готовность материалов.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параметры заданы заранее, легче распределить роли и проверить, хватает ли ресурсов до начала события.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мини-кейса о плане класса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подготовки мероприятия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критериев достаточно, чтобы проверить проект до старта.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мини-кейса о качестве проекта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критериев помогают понять, готов ли проект: деньги, роли, время, материалы и ясный результат.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ошибок можно избежать, если записывать решение по этапам.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типичных ошибок в практических задачах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типичных ошибок проще увидеть заранее, если идти по коротким шагам и сразу делать проверку.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50" y="1831501"/>
            <a:ext cx="4598400" cy="18325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Чек-лист и шаблон оформления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Шаблон помогает не терять важные части решения: сначала данные, потом ход работы и итоговая проверка.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шаблон делает решение понятным, а чек-лист помогает ничего не пропустить.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Рекомендуемый формат оформления решения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шага достаточно, чтобы оценить свой способ решения.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мини-воркшопа по самопроверке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шага самопроверки — решить, объяснить и проверить — помогают заметить ошибку до того, как работа будет сдана.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навык, который работает в жизни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задачи учат применять знания в новых ситуациях: считать, сравнивать, выбирать способ и проверять результат. Именно так формируется уверенность в самостоятельной работе.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2026-07-27T06:50:25Z</dcterms:created>
  <dcterms:modified xsi:type="dcterms:W3CDTF">2026-07-27T06:50:25Z</dcterms:modified>
</cp:coreProperties>
</file>