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корня и его видоизменения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корень помогает растению жить и приспосабливаться к среде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растению нужен корень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удерживает растение в почве, снабжает его водой и минеральными веществами, а у многих видов ещё и запасает питательные вещества. Его строение и рост зависят от условий среды, поэтому корень постоянно изменяется и ветвится.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корня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56300" y="1423665"/>
            <a:ext cx="227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56300" y="1676953"/>
            <a:ext cx="22779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прикрывает нежную верхушку корня и защищает её от трения о частицы почвы, когда корень продвигается вглубь.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3348463" y="1423665"/>
            <a:ext cx="227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деления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3348463" y="1676953"/>
            <a:ext cx="22779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клетки активно делятся, образуя новые ткани. Именно эта часть обеспечивает непрерывный рост корня в длину.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556300" y="2674942"/>
            <a:ext cx="227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растяжения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556300" y="2928230"/>
            <a:ext cx="22779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быстро увеличиваются в размерах, из-за чего корень удлиняется и может проникать в новые слои почвы.
</a:t>
            </a:r>
            <a:endParaRPr lang="en-US" sz="800" dirty="0"/>
          </a:p>
        </p:txBody>
      </p:sp>
      <p:sp>
        <p:nvSpPr>
          <p:cNvPr id="19" name="Text 8"/>
          <p:cNvSpPr txBox="1"/>
          <p:nvPr/>
        </p:nvSpPr>
        <p:spPr>
          <a:xfrm>
            <a:off x="3348463" y="2674942"/>
            <a:ext cx="227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3348463" y="2928230"/>
            <a:ext cx="22779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области образуются корневые волоски, которые поглощают воду и минеральные соли из почвенного раствора.
</a:t>
            </a:r>
            <a:endParaRPr lang="en-US" sz="800" dirty="0"/>
          </a:p>
        </p:txBody>
      </p:sp>
      <p:sp>
        <p:nvSpPr>
          <p:cNvPr id="21" name="Text 10"/>
          <p:cNvSpPr txBox="1"/>
          <p:nvPr/>
        </p:nvSpPr>
        <p:spPr>
          <a:xfrm>
            <a:off x="704300" y="3796946"/>
            <a:ext cx="4455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проведения
</a:t>
            </a:r>
            <a:endParaRPr lang="en-US" sz="1000" dirty="0"/>
          </a:p>
        </p:txBody>
      </p:sp>
      <p:sp>
        <p:nvSpPr>
          <p:cNvPr id="22" name="Text 11"/>
          <p:cNvSpPr txBox="1"/>
          <p:nvPr/>
        </p:nvSpPr>
        <p:spPr>
          <a:xfrm>
            <a:off x="704301" y="4050227"/>
            <a:ext cx="4455900" cy="25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вода и растворённые вещества перемещаются дальше к стеблю и листьям, связывая корень со всем растением.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859100" y="121242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роль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59025" y="148922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 оберегает клетки верхушки от повреждений, когда корень раздвигает частицы почвы и продвигается вперёд.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59100" y="357777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почву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859025" y="385457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Продольный разрез верхушки корня помогает увидеть, как защитный чехлик, зона деления и почва работают вместе при росте корня.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59100" y="23951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клеток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859025" y="2671903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за чехликом находится меристема — ткань, в которой постоянно образуются новые клетки, обеспечивающие рост корня.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 и верхушка корня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зона корня выполняет свою задачу, а вместе они обеспечивают рост, питание и транспорт веществ.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корня и их функции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корня действуют последовательно: одни образуют клетки, другие удлиняют корень, третьи всасывают вещества, а затем проводят их дальше.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строение корня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делают поверхность корня намного больше, поэтому растение быстрее получает воду и минеральные соли из почвы.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корневые волоски так важны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условное сравнение показывает: небольшие выросты резко усиливают всасывание и делают питание растения эффективнее.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теме «Корневые волоски»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93606"/>
            <a:ext cx="40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48625"/>
            <a:ext cx="40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8940" y="2971106"/>
            <a:ext cx="253125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корень защищён тонким слоем клеток, который принимает на себя контакт с почвой и помогает всасыванию воды в молодых участках.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Проводящий цилиндр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корня находятся ткани, по которым перемещаются вода, минеральные соли и органические вещества между разными органами растения.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кора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покровной тканью расположены живые клетки коры. Они участвуют в передаче веществ и могут временно накапливать запасы.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побегом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корня позволяет ему не только поглощать вещества, но и передавать их выше, поддерживая рост стебля и листьев.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корня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Ризодерма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 молодого корня называется ризодермой. Её клетки тонкие, поэтому они легко образуют выросты и участвуют в всасывании веществ из почвы.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солей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входит в клетки корня, а минеральные соли всасываются из почвенного раствора с затратой энергии клетки, что делает процесс избирательным.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жизнь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волосок живёт недолго, но на его месте постоянно появляются новые. Так поверхность всасывания остаётся большой и работоспособной.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значительно увеличивают площадь соприкосновения с почвой. Благодаря этому корень может поглощать больше воды за короткое время.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 и корневые волоски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700" y="1041767"/>
            <a:ext cx="8380800" cy="19478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2186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корня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430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430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образована сосудами и трахеидами с утолщёнными стенками. Она поднимает воду и растворённые минеральные соли от корня к надземным частям растения.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08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работа тканей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08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 ксилемы и флоэмы связывает корень с остальными частями растения и поддерживает его рост, дыхание и запасание веществ.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519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519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переносит органические вещества, созданные в листьях, к корням и другим органам, где они расходуются или запасаются.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 почвы к листьям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 и минеральные соли проходят через корень и поступают в побег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как орган запаса и опоры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 хранит питание для растения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моркови, свёклы, редьки и репы корень заметно утолщается и становится запасающей частью растения. В его тканях откладываются сахара и другие питательные вещества, которые помогают пережить неблагоприятный период и быстро тронуться в рост весной.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растения — разные задачи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рисунках легко увидеть, что корень может выглядеть по-разному в зависимости от своей роли. Один вариант служит кладовой питательных веществ, другой — надёжной подпоркой для растения, а общий план строения остаётся связанным с жизнью в почве.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корни поддерживают высокий побег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кукурузы и некоторых других растений корни работают не только под землёй. Они помогают удерживать высокий стебель в почве и уменьшают риск полегания при ветре или дожде. Такие опорные корни особенно важны для растений с мощным надземным побегом.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могут быть устроены корни у растений с разным образом жизни.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и мочковатая корневые системы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корневой системы связан с условиями роста: стержневая лучше закрепляет растение и добывает воду глубже, а мочковатая быстрее осваивает верхний слой почвы.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биологии. Тема «Корень»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работает как единый орган, хотя внутри него различают несколько тканей. Их согласованная работа позволяет растению расти, всасывать воду и проводить вещества.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корневых тканей помогают корню выполнять разные функции.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биологии. Тема «Внутреннее строение корня»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Запасающие корни: подземные «кладовые»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 — утолщённый запас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 образуется, когда утолщаются главный корень и нижняя часть стебля. В нём растение откладывает питательные вещества, чтобы использовать их позже. Так устроены морковь, свёкла, редис и репа, знакомые по огороду и столу.
</a:t>
            </a:r>
            <a:endParaRPr lang="en-US" sz="1144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клубень — утолщённый корень
</a:t>
            </a:r>
            <a:endParaRPr lang="en-US" sz="1318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клубни тоже служат для накопления запасов, но формируются за счёт утолщения корней. Хорошие примеры — батат и георгины. Такие органы помогают растению пережить неблагоприятные условия и затем быстро восстановить рост.
</a:t>
            </a:r>
            <a:endParaRPr lang="en-US" sz="10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и дыхательные корни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условия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орхидей часть корней оказывается на воздухе. Они могут впитывать влагу прямо из влажной атмосферы, что помогает растению жить на стволах деревьев.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дефициту воздуха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корни становятся важны там, где обычные подземные корни не могут нормально дышать. Это помогает растению выживать и сохранять активный рост.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Болотистая почва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болот и влажных тропиков формируются дыхательные корни. Они поднимаются над поверхностью почвы и получают кислород, которого в переувлажнённой среде не хватает.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605221"/>
            <a:ext cx="378000" cy="30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88421"/>
            <a:ext cx="378000" cy="33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597" y="3144761"/>
            <a:ext cx="378000" cy="37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Корни-прицепки и корни-паразиты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на опоре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Корни-прицепки помогают плющу удерживаться на стенах, камнях и стволах деревьев. Благодаря им растение поднимается выше к свету и не падает под собственной тяжестью.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за счёт хозяина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повилики образуются корни-присоски, которые проникают в ткани растения-хозяина. Через них паразит получает воду и питательные вещества, не добывая их самостоятельно.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25772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способ жизни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257359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видоизменения корней показывают, что одно и то же растение может приспосабливаться очень по-разному. Форма корня зависит от того, где и как оно живёт.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разные видоизменения связаны с разными жизненными задачами растения. Одни корни накапливают вещества, другие поддерживают побег или обеспечивают дыхание.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видоизменённых корней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функции связаны с запасанием и дыханием, но все типы корней важны. Видоизменения отражают приспособленность растения к конкретным условиям среды.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схема по материалам темы «Видоизменения корней»
</a:t>
            </a:r>
            <a:endParaRPr lang="en-US" sz="9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859100" y="121242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почва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59025" y="148922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влаги мало, корни нередко уходят глубже и сильнее ветвятся. Так растение увеличивает площадь поиска воды и может добираться до более влажных слоёв почвы.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59100" y="357777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почвы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859025" y="385457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почвах с малым количеством минеральных веществ растениям помогает симбиоз с грибами. Грибница увеличивает доступ к воде и солям, поэтому питание становится более эффективным.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59100" y="23951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Заболоченная почва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859025" y="2671903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переувлажнённой почве мало воздуха, поэтому особенно ценны корни, которые получают кислород из воздуха. Это помогает клеткам корня дышать и не погибать в сырой среде.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условия среды влияют на корень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 формирует видоизменение корня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условия жизни растения приводят к изменению формы и функции корня.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 — орган роста и приспособления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 только закрепляет растение и всасывает воду: его строение и видоизменения помогают запасать вещества, дышать, удерживать побег и выживать в самых разных условиях.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2026-05-29T14:05:05Z</dcterms:created>
  <dcterms:modified xsi:type="dcterms:W3CDTF">2026-05-29T14:05:05Z</dcterms:modified>
</cp:coreProperties>
</file>