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image" Target="../media/image-6-17.png"/><Relationship Id="rId18" Type="http://schemas.openxmlformats.org/officeDocument/2006/relationships/image" Target="../media/image-6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image" Target="../media/image-14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 её наследие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1914–1922: глобальная схватка, распад империй, революции и попытка выстроить безопасность после войны.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накануне войны: причины и напряжение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 века Европа жила соперничеством держав и жёсткими союзами. Росли милитаризм, гонка вооружений, колониальные амбиции и национализм, особенно на Балканах. Кризисы 1908–1913 годов показали хрупкость равновесия. 28 июня 1914 года в Сараеве убили эрцгерцога Франца Фердинанда.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сараевского убийства к мировой войне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июня 1914 — Сараево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эрцгерцога Франца Фердинанда стало непосредственным поводом, запустившим дипломатическую и военную эскалацию в Европе.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июля 1914 — война Австро-Венгрии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объявила войну Сербии. Начался конфликт, который должен был остаться локальным, но не удержался в рамках региона.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Июль–август 1914 — мобилизации великих держав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Германия, Франция и Великобритания объявили мобилизации, превратив локальный кризис в общеевропейскую войну.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1914–1917 — втягивание новых участников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войну вошли Османская империя, Италия, Болгария, Румыния, США, Япония и доминионы Британской империи — союзная система расширила масштаб конфликта.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цена войны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погибших, огромными были потери раненых, искалеченных и пропавших без вести — это расширяет масштабы разрушения за пределы статистики гибели.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война унесла жизни миллионов и стала одной из самых разрушительных для Европы. Даже «меньшие» цифры — измеряются человеческими судьбами.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данные по крупнейшим участникам войны (1914–1918); точные национальные подсчёты разнятся по методикам.
</a:t>
            </a:r>
            <a:endParaRPr lang="en-US" sz="5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Окопная война и новый характер боя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Позиции вместо манёвра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1914 года на Западном фронте закрепилась позиционная война: окопы, проволочные заграждения и пулемётные точки создавали почти непреодолимую линию обороны. Атаки пехоты часто давали минимальный выигрыш.
</a:t>
            </a:r>
            <a:endParaRPr lang="en-US" sz="991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Артиллерия как главный «решатель»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средством поражения стала тяжёлая артиллерия. Поэтому скорость и инициативность уступали место ресурсам и инженерной подготовке, а бои резко отличались от быстрых кампаний прошлых эпох.
</a:t>
            </a:r>
            <a:endParaRPr lang="en-US" sz="99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71621"/>
            <a:ext cx="204900" cy="18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6063" y="2371621"/>
            <a:ext cx="204900" cy="182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41638" y="2362487"/>
            <a:ext cx="17535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7676" y="2371621"/>
            <a:ext cx="204900" cy="182133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58076" y="2362487"/>
            <a:ext cx="175350" cy="2004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войны: индустриальное убийство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оружия
</a:t>
            </a:r>
            <a:pPr algn="l" indent="0" marL="0">
              <a:lnSpc>
                <a:spcPct val="115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стала первой, где вооружение массово производилось промышленностью. В результате бой всё сильнее зависел не от отдельного героизма, а от объёмов выпуска и снабжения.
</a:t>
            </a:r>
            <a:endParaRPr lang="en-US" sz="752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артиллерия и пулемёты
</a:t>
            </a:r>
            <a:pPr algn="l" indent="0" marL="0">
              <a:lnSpc>
                <a:spcPct val="115000"/>
              </a:lnSpc>
              <a:buNone/>
            </a:pPr>
            <a:r>
              <a:rPr lang="en-US" sz="4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полях сражений решающую роль играли тяжёлая артиллерия и пулемёты. Их сочетание делало фронтовые прорывы крайне трудными даже при численном превосходстве.
</a:t>
            </a:r>
            <a:endParaRPr lang="en-US" sz="793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Танки как новая попытка прорыва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танков отражало поиск способов преодолеть окопы и заграждения. Техника расширяла тактические варианты, но не отменяла законы позиционной обороны.
</a:t>
            </a:r>
            <a:endParaRPr lang="en-US" sz="823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и воздух как поле 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меняли разведку и наблюдение за позициями. Воздушное доминирование постепенно становилось фактором общего успеха, влияя на управление войсками.
</a:t>
            </a:r>
            <a:endParaRPr lang="en-US" sz="811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оружие и подводные угрозы
</a:t>
            </a:r>
            <a:pPr algn="l" indent="0" marL="0">
              <a:lnSpc>
                <a:spcPct val="115000"/>
              </a:lnSpc>
              <a:buNone/>
            </a:pPr>
            <a:r>
              <a:rPr lang="en-US" sz="4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Отравляющие газы впервые применялись в крупных масштабах под Ипром в 1915 году. Дополняли картину подводные лодки, а исход зависел от химии, транспорта и топлива.
</a:t>
            </a:r>
            <a:endParaRPr lang="en-US" sz="74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171288"/>
            <a:ext cx="5253300" cy="21785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фронты и их особенности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театры военных действий требовали различной стратегии: где-то преобладала изматывающая позиционность, а где-то — прорывы и манёвры.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велась сразу в нескольких регионах с разной логикой: позиции на Западе сочетались с подвижностью на Востоке и с локальными задачами в других зонах.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основным театрам военных действий (по материалам учебных и справочных обзоров).
</a:t>
            </a:r>
            <a:endParaRPr lang="en-US" sz="54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Тыл и экономика военного времени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ввели карточные системы, контроль цен, трудовую мобилизацию и военные займы, а также ужесточили цензуру. Повседневная жизнь всё сильнее подчинялась нуждам фронта и распределению ресурсов.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продовольствия, топлива и сырья усиливала социальное напряжение. В результате население становилось зависимым от решений государства — и это меняло отношение к власти.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предприятиях, в транспорте и в сельском хозяйстве резко выросла роль женщин. Их участие стало практической опорой экономики, без которой производство и снабжение не могли бы поддерживать войну.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перемирию 1918 года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1918 года: от наступления Германии до Компьенского перемирия 11 ноября.
</a:t>
            </a:r>
            <a:endParaRPr lang="en-US" sz="11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1919 году победившие державы в Париже определяли границы и условия послевоенного мира. Появились новые государства, а часть территорий была по-новому распределена между странами Европы.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Польша, Чехословакия и Королевство сербов, хорватов и словенцев. Были восстановлены Финляндия и сформированы независимые прибалтийские государства, получившие собственный политический курс.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Империи-побеждённые потеряли территории и международный престиж, а также лишились возможности диктовать условия. Тем самым решения конференции закрепили не только границы, но и новые противоречия.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Парижская мирная конференция и новая карта Европы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и германский вопрос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1919 года возложил на Германию ответственность за развязывание войны, что закрепило в повседневной политике образ «виновника», а не равного партнёра переговоров после поражения.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обязалась выплачивать репарации и лишилась Эльзаса и Лотарингии, а также колоний и части территорий на западе и востоке, что усилило экономические и социальные трудности внутри страны.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ограничил германские вооружённые силы численностью до 100 тысяч человек и запретил тяжёлое вооружение и подводный флот, переводя внешнюю безопасность страны в зависимость от будущего выполнения условий.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Жёсткость статей усилила реваншистские настроения, чувство унижения и политическую нестабильность в Веймарской республике, где напряжение между демократией и радикальными силами нарастало быстрыми темпами.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империй после 1918 года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шла не только о смене границ: ломались привычные механизмы управления, и бывшие подданные начинали строить собственные государства и институты власти.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Равный «вес» сегментов показывает общий масштаб разрушения: война обнулила старый порядок многонациональных монархий и запустила долгую полосу переходных конфликтов.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историческое обобщение по итогам распада Германской, Австро-Венгерской, Российской и Османской империй после 1918 года.
</a:t>
            </a:r>
            <a:endParaRPr lang="en-US" sz="51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война, кризис и революции — как менялась жизнь страны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Очереди как политический сигнал в Петрограде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Перебои с продовольствием и усталость от войны становились видимыми в каждом дне. В Петрограде очереди за хлебом и рост раздражения подтачивали доверие к власти. Чем острее становился быт, тем быстрее рушилась вера в устойчивость прежнего порядка.
</a:t>
            </a:r>
            <a:endParaRPr lang="en-US" sz="996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монархии: Временное правительство и нерешённые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Февральской революции страна получила надежду на перемены, но вопросы о мире, земле и власти остались без ясного решения. Временное правительство оказалось под давлением улицы и фронта. Эти противоречия разрастались, превращая политический кризис в затяжной.
</a:t>
            </a:r>
            <a:endParaRPr lang="en-US" sz="951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 войны и Брест-Литовск 3 марта 1918 года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Октябрьский переворот усилил борьбу за курс страны. Вскоре на первый план вышла необходимость прекратить войну любой ценой. Результатом стал Брест-Литовский мир 3 марта 1918 года, после которого Россия окончательно меняла своё место в мировой войне.
</a:t>
            </a:r>
            <a:endParaRPr lang="en-US" sz="97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03" y="1836742"/>
            <a:ext cx="296887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309" y="3151554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5684" y="1867672"/>
            <a:ext cx="346800" cy="2774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5684" y="3182484"/>
            <a:ext cx="346800" cy="27744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национальные движения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Самоопределение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опыт усилил стремление к самоопределению у поляков, чехов, словаков и других народов многонациональных империй, которые мечтали о собственном политическом голосе и управлении.
</a:t>
            </a:r>
            <a:endParaRPr lang="en-US" sz="968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Ближневосточные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Ближнего Востока война подняла требования арабов и армян, меняя расчёты местных элит и общественных движений. В итоге напряжение стало частью послевоенного порядка.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Южнославянские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Европы ослабление старых империй дало шанс новым политическим проектам среди южных славян, но решение вопроса границ оставалось сложным и спорным.
</a:t>
            </a:r>
            <a:endParaRPr lang="en-US" sz="1000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границы после империй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там, где создавались новые образования, далеко не все границы получали признанное и «справедливое» окончательное оформление, поэтому национальный вопрос стал источником устойчивого трения.
</a:t>
            </a:r>
            <a:endParaRPr lang="en-US" sz="9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 и долг США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Кредиты и поставки военного времени закрепили за США более сильные позиции: Европа становилась заёмной, а международные расчёты всё чаще опирались на финансовые центры США.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 общий сдвиг: финансовая нагрузка легла на европейских должников, тогда как США укрепили влияние в торговле, кредитовании и промышленном снабжении.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обобщение по экономическим итогам после Первой мировой войны (1918–1920-е годы); точные величины долга на слайде не приводятся.
</a:t>
            </a:r>
            <a:endParaRPr lang="en-US" sz="51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войны к социальным потрясениям: цепочка последствий
</a:t>
            </a:r>
            <a:endParaRPr lang="en-US" sz="221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описывает причинно-следственные связи, характерные для послевоенной Европы после массовой мобилизации и потерь.
</a:t>
            </a:r>
            <a:endParaRPr lang="en-US" sz="11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1918 года в Европе стали появляться мемориалы Неизвестному солдату, военные кладбища и ежегодные дни поминовения, закрепляя личную трагедию в форме общей национальной памяти.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памяти о войне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искусство поддержали образ окопной реальности: утрата близких, психологические травмы и ощущение бессмысленности массового убийства стали темами, которые обсуждали на поколения вперёд.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превратилась в часть национальной идентичности во Франции, Великобритании, Германии и других странах, влияя на то, как общества объясняли себе причины конфликта и его уроки.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формировались устойчивые символы и ритуалы: они помогали примирять пережитое с гражданскими ценностями, но одновременно удерживали внимание к темам долга, жертвы и ответственности.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2318" y="1318200"/>
            <a:ext cx="4759364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мирные договоры 1919–1920 годов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 определяли территориальные изменения, ограничения вооружений и политические последствия. В совокупности они создали новую карту Европы, но не устранили всех причин будущих конфликтов.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урегулирование опиралось на пересмотр границ и ограничение силы. Но сопутствующие репарационные и национальные вопросы надолго сохранили недоверие между сторонами.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исторические сведения о системе мирных договоров 1919–1920 годов после Первой мировой войны.
</a:t>
            </a:r>
            <a:endParaRPr lang="en-US" sz="51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договоры не закрыли территориальные споры: пограничные вопросы и репарации порождали недовольство, причём и у победителей, и у побеждённых, которые по-разному воспринимали «справедливость» итогов.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наследие войны не завершилось в 1918 году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затягивались революции и гражданские противостояния, а экономические трудности усиливали социальное напряжение. Это делало послевоенный переход нестабильным, особенно в начале 1920-х годов.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1922 году европейский порядок ещё не стал устойчивым: многие конфликты были лишь отложены. Накопленные противоречия сохранялись в политике, экономике и национальных отношениях, ожидая нового повода.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1914–1922 годов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разрушила прежнюю систему международных отношений, ускорила распад империй и породила противоречивый послевоенный порядок. Её наследие проявилось в нестабильности, радикализме и росте национальных конфликтов.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2026-05-12T22:17:23Z</dcterms:created>
  <dcterms:modified xsi:type="dcterms:W3CDTF">2026-05-12T22:17:23Z</dcterms:modified>
</cp:coreProperties>
</file>