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острых углов в прямоугольном треугольнике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угол связан со сторонами треугольника.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синус и косинус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треугольники помогают находить высоты, расстояния и наклоны там, где нельзя измерить всё напрямую. Синус и косинус дают удобный способ вычислять неизвестные стороны по углу и одной известной длине.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прямоугольного треугольника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равен 90°. Именно он задаёт особую форму треугольника и позволяет использовать тригонометрические отношения для вычислений.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всегда самая длинная в прямоугольном треугольнике и участвует в формулах синуса и косинуса.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другие стороны треугольника называются катетами. Они образуют прямой угол и в разных задачах могут по-разному называться относительно выбранного острого угла.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Противолежащая и прилежащая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острого угла одна сторона лежит напротив него, а другая прилегает к нему. Эти названия меняются, если выбрать другой острый угол.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названия сторон в зависимости от угла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угла α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выбран угол α, то сторона напротив него называется противолежащим катетом, а сторона рядом с ним — прилежащим катетом. Гипотенуза при этом не меняется.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второго острого угла β те же самые катеты получают другие названия. То, что было противолежащим катетом для α, может стать прилежащим для 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сторон зависят не от треугольника вообще, а от выбранного острого угла. Поэтому перед вычислениями всегда нужно сначала отметить нужный угол.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стороны, получится неверная формула и неверный ответ. Точное определение сторон помогает правильно находить синус и косинус в задачах.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синуса и косинуса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перепутать стороны и формулы в задаче.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отношения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формулы для синуса, косинуса, тангенса и котангенса. Они помогают быстро выбрать нужное отношение в задаче.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всегда используют гипотенузу, а тангенс и котангенс сравнивают только катеты.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отношений для острого угла в прямоугольном треугольнике
</a:t>
            </a:r>
            <a:endParaRPr lang="en-US" sz="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sin и cos при увеличении угла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сравнивать, как обе функции ведут себя при росте угла от 0° до 90°.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увеличивается, а косинус уменьшается; их значения для одного угла дополняют друг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sin и cos для 0°, 30°, 45°, 60° и 90°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для 30°, 45° и 60°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30° синус равен ½, а косинус — √3/2. Эти значения удобно помнить, потому что они часто встречаются в простых геометрических задачах.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45° синус и косинус одинаковы: √2/2. Это связано с тем, что в равнобедренном прямоугольном треугольнике катеты равны.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60° синус равен √3/2, а косинус — ½. Здесь видно, что при увеличении угла синус растёт, а косинус уменьшается.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30°–60°–90°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в точном отношении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треугольнике стороны имеют постоянное отношение 1: √3: 2. Если меньший катет принять за 1, то гипотенуза будет равна 2, а больший катет — √3. Такая схема особенно удобна для быстрых вычислений и проверки ответов.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 для 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прямой угол, угол 30° и угол 60°. Рядом с каждой стороной стоит подписать её длину, чтобы сразу было видно, какая сторона соответствует меньшему катету, гипотенузе и большему катету.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45°–45°–90°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прямоугольном треугольнике оба катета равны. Если каждый катет взять за 1, то гипотенуза окажется равной √2, и это легко увидеть на аккуратном симметричном чертеже.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45° синус и косинус совпадают: оба равны √2/2. Поэтому на рисунке важно показать равные катеты и прямой угол, чтобы связь между формой треугольника и формулами была наглядной.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sin и cos для ключевых углов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угла показаны оба значения, чтобы удобнее увидеть их взаимную связь и различие.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угла синус увеличивается, а косинус уменьшается; при 45° значения совпадают.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sin и cos для углов 30°, 45° и 60°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сторон по синусу и косинусу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формулам sin α = a/c и cos α = b/c, где α = 30°, c = 10 см.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пошаговый расчёт двух неизвестных сторон прямоугольного треугольника по известным углу и гипотенузе.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известный угол и гипотенуза позволяют найти оба катета без прямого измерения.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через sin и cos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прямоугольный треугольник.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с помощью теоремы Пифагора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вычисленные катеты согласуются с длиной гипотенузы.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квадратов катетов даёт исходную гипотенузу, решение можно считать верным.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примеру: катеты 5 см и 8,7 см; гипотенуза около 10 см.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синуса и косинуса с теоремой Пифагора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катет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синус угла и гипотенуза, можно найти противолежащий катет умножением гипотенузы на значение синуса.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и катет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косинус угла и гипотенуза, прилежащий катет находят так же: гипотенузу умножают на косинус выбранного угла.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для гипотенузы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оба катета, гипотенузу удобно проверить или найти по теореме Пифагора, чтобы связать все стороны треугольника.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система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работают вместе и позволяют переходить от одного известного элемента к другому без лишних измерений и догадок.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96142" y="1953733"/>
            <a:ext cx="23433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выбранный угол, иначе легко перепутать противолежащий и прилежащий катеты и получить неверную формулу для вычисления.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8790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лежит напротив прямого угла и является самой длинной стороной; заменять её любым катетом нельзя.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6023" y="3535833"/>
            <a:ext cx="2343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чужую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должна соответствовать именно выбранному углу: для одного и того же треугольника при разных углах названия сторон меняются.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487908" y="3536860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значения синуса и косинуса острых углов находятся между 0 и 1, а результат должен быть разумным по размеру.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265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указания угла α или β невозможно определить, какая сторона считается противолежащей, а какая прилежащей именно в этой задаче.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синус и косинус в жизни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треугольника можно определить высоту дерева, здания или мачты, если прямое измерение затруднено или небезопасно.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крыши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помогают оценить наклон крыши, подъём дороги и другие ситуации, где важен угол наклона по отношению к горизонту.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ширины реки или расстояния до объекта удобно использовать известный угол и одну измеренную сторону вместо прямого перехода.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точным значениям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полезно держать в памяти: они часто встречаются в задачах и ускоряют вычисления.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30°, 45° и 60° значения легко сравнить: синус растёт, косинус убывает.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sin и cos для углов 30°, 45° и 60°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формулам и значениям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соединяет основные формулы с простым примером, чтобы быстрее запоминать связи между сторонами и тригонометрическими отношениями.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взаимосвязаны: зная одну величину, можно найти другие и проверить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для прямоугольного треугольника и тождество sin²α + cos²α = 1.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sin и cos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помогают связывать угол и стороны прямоугольного треугольника. Если помнить названия сторон, точные значения и проверку по Пифагору, задачи решаются быстрее и надёжнее.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2026-05-29T00:21:37Z</dcterms:created>
  <dcterms:modified xsi:type="dcterms:W3CDTF">2026-05-29T00:21:37Z</dcterms:modified>
</cp:coreProperties>
</file>