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сапогах: сказка о смекалке и чудесной удаче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кот помогает бедному юноше стать богатым и счастливым.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создал «Кота в сапогах» во Франции XVII века, а публикация 1697 года сделала сказку знаменитой. В переводе Т. Габбе и А. Любарской история звучит ясно, живо и очень подходит младшим школьникам.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русское чтение сказки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Сапоги, шляпа и мешок делают его образ особенно ярким. Такой кот запоминается сразу: он выглядит смешно, но ведёт себя очень уверенно и по-настоящему умно.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здесь не просто домашний любимец, а настоящий помощник. Он умеет говорить, быстро соображает и не боится действовать, даже когда задача кажется почти невозможной.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планы выглядят хитро, но не злобно. Кот заботится о хозяине, умеет убеждать других и ловко использует удачный момент, чтобы изменить судьбу бедного юноши.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кот в этой сказке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мельника старшему сыну достаётся мельница, среднему — осёл, а младшему — только кот. На первый взгляд это кажется самой неудачной долей, потому что у юноши почти ничего нет.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брата и бедный наследник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с этого начинается удивительная история. Бедный наследник получает не богатство, а верного помощника, который умеет превращать трудности в удачные возможности и шаг за шагом меняет его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кот меняет жизнь хозяина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хитрых шагов кота, которые приводят бедного юношу к богатству.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приносит королю дичь и уверенно говорит, что это подарок от маркиза де Карабаса. Так он сразу создаёт образ щедрого и важного хозяина.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подарок для короля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любит приятные сюрпризы и вежливые жесты, поэтому с интересом слушает о таинственном маркизе. Простая вежливость неожиданно становится первым шагом к удаче.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эпизоде видно, как сильное впечатление можно произвести не богатством, а удачно выбранными словами и своевременным подарком.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заранее просит хозяина искупаться в реке и громко зовёт на помощь. Когда проезжает король, всё выглядит так, будто юношу действительно обокрали.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у реки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останавливает карету, слушает объяснение и верит коту. Этот момент показывает, как умный план может превратить случайную встречу в большую удачу.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Людоед умеет превращаться в разных животных, поэтому сначала кажется очень опасным. Но он слишком любит хвастаться своей силой и не замечает ловушки.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людоед проиграл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разговаривает с ним спокойно и просит показать новое превращение. Он не спорит и не пугается, а терпеливо ждёт удобного момента.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людоед превращается в мышь, кот сразу хватает добычу. Сила оказывается бесполезной, если человек не умеет вовремя остановиться и подумать.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сказке побеждает не самый страшный враг, а тот, кто быстрее замечает слабое место противника и действует без промедления.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Замок, поля и богатство маркиза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 уверенностью объявляет замок владением маркиза де Карабаса. Король слышит это и начинает видеть в юноше состоятельного и значительного человека.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луга в рассказе кота тоже будто принадлежат хозяину. Так создаётся впечатление большого богатства, даже если сам юноша ничего ещё не сделал.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в сказке дополняют картину красивого и ухоженного имения. Они помогают королю поверить, что перед ним не бедняк, а влиятельный господин.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речь кота важна не меньше, чем сам замок. Именно слова превращают обычные места в признаки настоящего богатства и высокого положения.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бедного дома — к королевской карете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младший сын мельника выглядит самым несчастливым из братьев. У него нет ни мельницы, ни осла, только кот, но именно этот помощник начинает менять его судьбу. Шаг за шагом юноша становится заметнее и увереннее в глазах других.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доверие превращается в удачу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спорит с котом и послушно следует его советам. Он доверяет умному спутнику, а тот берёт на себя почти всю работу: придумывает план, разговаривает с королём и устраивает счастливую встречу с богатством.
</a:t>
            </a:r>
            <a:endParaRPr lang="en-US" sz="954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сын становится маркизом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кот ведёт хозяина к счастью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сказки Шарля Перро в переводе Т. Габбе и А. Любарской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яркие детали сказки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на коте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делают кота почти смешным щёголем. Он выглядит не как обычное животное, а как важный господин, который уверенно шагает навстречу удаче.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блеск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карета и пышные слова создают нарядный мир. Всё вокруг кажется торжественным, поэтому даже маленькая хитрость кота выглядит настоящим чудом.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Страшный, но неловкий людоед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Людоед сначала пугает, но быстро теряет своё величие. Его сила оказывается бесполезной, когда он слишком доверяет коту и слишком любит хвастаться.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весёлый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много ярких сцен и неожиданных поворотов. Персонажи будто выходят на сцену, а кот устраивает для них ловкий и смешной фокус.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сюжет без лишней сложности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легко следить за событиями от начала до конца. В нём всё рассказывается просто и чётко, поэтому младшему школьнику не нужно долго разгадывать смысл. История читается быстро, как увлекательный рассказ перед сном.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Реплики, которые хочется повторять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живо и выразительно, а это делает сказку особенно запоминающейся. Кот звучит уверенно и смешно, король — важно, а людоед — грозно и нелепо. Благодаря этому сцены легко представить в воображении.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 делает сказку живой и понятной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находчивость помогает даже тому, у кого мало силы и денег. Умный план кота меняет судьбу хозяина шаг за шагом.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верный помощник способен сделать больше, чем богатство или громкие слова. Когда рядом есть друг, трудности становятся меньше и понятнее.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бояться скромного начала. Маленький и незаметный герой может добиться многого, если не теряет доверия, терпения и доброго ума.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история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выглядит печально: младшему сыну достаётся только кот. Но именно отсюда начинается удивительное превращение бедняка в счастливого героя.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кот действует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сразу придумывает план, просит сапоги и отправляется добывать подарки. Он не ждёт чуда, а сам создаёт его своими поступками.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появляются король, река и людоед. Каждая встреча делает сюжет напряжённее и интереснее, а кот снова находит выход.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бедный юноша становится богатым и женится. Детям нравится такой конец, потому что он дарит радость и ощущение справедливости.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любит красоту, порядок и дорогие подарки. Он быстро верит в маркиза де Карабаса и охотно принимает новую историю кота. Поэтому его доверчивость помогает движению сюжета.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 людоед: разные, но одинаково важные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Людоед кажется намного страшнее, но именно его самоуверенность его подводит. Он хочет показать силу и ошибается, а кот использует это мгновение без промедления.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сказка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хитрых 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кот действует всё смелее: носит подарки, устраивает встречу у реки и знакомится с людоедом. Каждый шаг делает историю живее.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Печальное начало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бедности и несправедливого раздела наследства. Читатель сразу понимает, что герою нужна помощь, и с интересом ждёт перемен.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финал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план кота удаётся полностью, и герой получает богатство и почёт. Сюжет быстро поднимается к счастливому завершению, как по ступенькам.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испытания, помощник и награда за смекалку. Это очень похоже на народную сказку, где добрый ум помогает пройти трудный путь.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народная мудрость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юмора, поэтому даже опасные эпизоды не кажутся тяжёлыми. Читатель улыбается, когда хитрость кота побеждает важность и хвастовство.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ведёт себя как настоящий волшебный помощник. Он не колдует, но его находчивость действует не хуже чудес и спасает хозяина от бедности.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 пишет красиво и аккуратно, как настоящий мастер слова. Поэтому простая сказочная мудрость звучит ярко, нарядно и очень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сразу вспоминается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назвать кота, сапоги, короля и людоеда, сказка сразу оживает в памяти. Эти слова помогают увидеть главных героев и самые важные сцены.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вспомнить сказку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сложить сюжет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Маркиз де Карабас, замок и смекалка связывают все события в одну цепочку. Так легко вспомнить, как маленькая помощь привела к большому счастью.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перечитывать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 в сапогах» остаётся любимой сказкой, потому что в ней есть весёлая хитрость, опасные встречи и счастливый конец. Перевод делает её ясной, живой и очень близкой детям.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2026-05-24T04:00:22Z</dcterms:created>
  <dcterms:modified xsi:type="dcterms:W3CDTF">2026-05-24T04:00:22Z</dcterms:modified>
</cp:coreProperties>
</file>