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ключевая наука о взаимосвязях жизни и среды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взаимосвязей живых организмов с окружающей средой и их значимости.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экологии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«экология» ввёл Эрнст Геккель в 1866 году. Наука возникла из потребности понять взаимодействия видов и среды в условиях растущего человеческого воздействия.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её составляющие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биоценоз — живые организмы, и абиотические факторы: воздух, воду, почву. Все элементы тесно взаимосвязаны, поддерживая 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хвойного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состоит из сосен, животных и грибов, взаимодействующих с почвой и климатическими условиями, образуя устойчивую природную систему.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 экосистема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рыбы, водоросли и микроорганизмы в озере взаимодействуют друг с другом и средой, образуя сложную сеть взаимозависимостей.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абиотических и биотических факторов, а также групп организмов по способам питания.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состоит из множества факторов, а организмы адаптируются с разными способами питания.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биология, учебный курс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типы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борются за ограниченные ресурсы, что влияет на численность и развитие видов.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 организмов, например, лишайники или микориза.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получает выгоду, нанося вред хозяину, как в случае глистов у 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жертв для питания, поддерживая баланс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популяций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живущих на определенной территории и способных к размножению. Основные характеристики включают численность, возрастную структуру и динамику.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популяция лягушек в озере изменяется в зависимости от условий среды, а популяция берёз в лесу подвергается сезонным изменениям и конкуренции.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 его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организмы с общими признаками и способностью давать плодовитое потомство, обеспечивая преемственность и стабильность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поддерживают экосистемы, создавая биологическое разнообразие. Примеры — берёза повислая, синица большая и лисица обыкновенная.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сообщества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сообщества состоят из различных видов и характеризуются видовым составом и количественным соотношением. Это создает сложную сеть связей, влияющую на устойчивость.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биоценоз включает растения, животных и микроорганизмы, взаимодействующие через конкуренцию, симбиоз и пищевые цепи для поддержания баланса.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вещества в экосистемах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энергии и веществ внутри природных 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Экосистемная стабильность тропических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тропического леса обеспечивает устойчивость экосистемы, снижая влияние неблагоприятных изменений и поддерживая баланс биологических процессов.
</a:t>
            </a:r>
            <a:endParaRPr lang="en-US" sz="1388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Поликультурные системы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растений в поликультурах предотвращает массовое распространение вредителей, повышает плодородие почв и способствует замедлению деградации земель.
</a:t>
            </a:r>
            <a:endParaRPr lang="en-US" sz="1389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для устойчивости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последующее звено пирамиды содержит значительно меньше энергии, что отражает ограничения на перенос и преобразование энергии в природе.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трофическом уровне происходит примерно 90% потерь энергии, что обусловливает структуру питания и численность организмов в экосистеме.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лесным экосистемам, экология биосферы,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численность, биомасса и энергия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циклы: углерода, азота, воды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перемещается между атмосферой, живыми организмами и почвой через процессы фотосинтеза, дыхания и разложения органических веществ. Этот цикл критически важен для регуляции климата и поддержания жизни.
</a:t>
            </a:r>
            <a:endParaRPr lang="en-US" sz="1364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азота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проходит этапы фиксации, нитрификации и денитрификации, участвуя в синтезе белков. Водный цикл включает испарение, конденсацию и осадки, обеспечивая распределение влаги и поддержание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экологические вызовы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приводит к ухудшению здоровья миллионов людей по всему миру, увеличивая число заболеваний дыхательных путей и преждевременных смертей. Основные источники — промышленность и транспорт.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утрата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утрата более 10 миллионов гектаров лесов снижает биологическое разнообразие и ухудшает климатические условия. Это связано с расширением сельского хозяйства и незаконной вырубкой.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сокращение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вызывает изменения местообитаний и сокращение численности многих видов. Человек усиливает эти процессы через выбросы парниковых газов и деградацию природных ландшафтов.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основные направления и достижения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в России охватывает уже 14% территории, обеспечивая сохранение уникальных природных зон и редких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программ восстановления лесов и водоёмов, а также законодательных мер способствует улучшению качества природной среды и формированию экологической культуры.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его глобальные цели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Переход к возобновляемым источникам энергии снижает нагрузку на окружающую среду и минимизирует выбросы парниковых газов. 2. Рациональное потребление и сокращение отходов позволяют эффективно использовать природные ресурсы.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Ликвидация бедности связана с обеспечением доступа к природным благам и охраной экосистем. 2. Чистая вода и сохранение экосистем обеспечивают здоровье населения и стабильность природных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«Час Земли»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школьников и студентов по всему миру ежегодно выключают свет на час, показывая единство в заботе о планете. Это способствует повышению экологической осознанности и формированию привычек разумного потребления.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кружки и просветительская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«Юный эколог» вовлекают школьников в исследования и практические проекты. Добровольные уборки и посадка деревьев укрепляют чувство ответственности и навыки работы в команде.
</a:t>
            </a:r>
            <a:endParaRPr lang="en-US" sz="1358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молодёжи в охране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 технологические решения в экологии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анализ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спутников, дронов и сенсоров позволяет получать точные данные о состоянии экосистем в реальном времени, что улучшает защиту и управление природными ресурсами.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и прогнозирование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генетики помогают выявлять генетическое разнообразие и отслеживать восстанавливаемые популяции, обеспечивая научно обоснованные решения для сохранения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решении экологических задач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 сокращение выбросов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 по снижению выбросов парниковых газов помогает противодействовать климатическим изменениям и внедрять экологичные технологии на глобальном уровне.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по сохранению биоразнообразия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ведут мониторинг численности белых медведей и охрану трансграничных рек, обеспечивая координацию действий и обмен данными между странами.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экологии: технологии и образование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биоразложения пластика и цифровой мониторинг окружающей среды обеспечивают новое качество охраны природы и снижают загрязнение.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экологического образования и устойчивого образа жизни способствует формированию ответственного общества, готового решать экологические вызовы будущего.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человек: вызовы и перспективы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взаимосвязи человека и природы способствует разработке эффективных стратегий устойчивого развития, сохранению биоразнообразия и созданию гармоничного будущего для всех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2026-05-10T05:04:16Z</dcterms:created>
  <dcterms:modified xsi:type="dcterms:W3CDTF">2026-05-10T05:04:16Z</dcterms:modified>
</cp:coreProperties>
</file>