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сезонных изменений экосистем: осень и зима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меняют природу: температура падает, животные и растения приспосабливаются.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объединение живых организмов и окружающей среды. Сезонные изменения, такие как длительность дня и температура, влияют на рост, размножение и миграцию живых существ.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экосистемы и влияние сезонов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вегетационного периода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знаменует окончание роста у большинства растений. Деревья сбрасывают листву для сохранения влаги и защиты от холода, снижая фотосинтез и замедляя обмен веществ.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Приготовления животных к зиме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запасают пищу или меняют образ жизни. Например, белки собирают орехи, а птицы готовятся к миграциям. Это помогает им пережить суровый период.
</a:t>
            </a:r>
            <a:endParaRPr lang="en-US" sz="110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активности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изменений климата и сокращения светового дня наблюдается уменьшение активности и численности многих видов, что влияет на экосистемные связи и взаимодействия.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осень влияет на живую природу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осени температура снижается, появляются прохладные вечера, а число дождливых дней растёт. Это создает климатические сигналы для начала адаптаций у растений и животных.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температуры и увеличение осадков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увеличивается частота сильных ветров, а первые заморозки служат индикаторами начала зимнего периода, влияя на поведение и жизненные циклы обитателей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первые заморозки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осенней погоды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значение листопада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позволяет растениям снизить потерю влаги в зимний период и избежать повреждений под тяжестью снега, обеспечивая выживание в сложных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разлагаются, превращаясь в питательные вещества, которые обогащают почву и поддерживают плодородие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ускоряет круговорот органики и способствует поддержанию нормального баланса веществ в природной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постепенно падает, влияя на замедление жизненных процессов у растений и животных в разные регионы.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и сезонное понижение температуры стимулирует переход к зимнему покою и адаптациям у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Метеорологические данные РФ,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температуры с сентября по декабрь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жира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ежи активно накапливают подкожный жир, чтобы зимой иметь энергию для спячки и поддержания жизнедеятельности в условиях дефицита пищи.
</a:t>
            </a:r>
            <a:endParaRPr lang="en-US" sz="114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запасов у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мыши собирают богатые белками орехи и ягоды, создавая запасы для холодного сезона, когда еда становится редкой и недоступной.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птиц на юг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скворцы и журавли, реагируют на сокращение светового дня подготовкой к перелету в тёплые края, обеспечивая свое выживание во время зимы.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в осенний период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подготовки животных к зиме
</a:t>
            </a:r>
            <a:endParaRPr lang="en-US" sz="2476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цикл подготовки на примере белки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постепенно падает, замедляя рост и размножение водных растений, что влияет на весь водный биоценоз.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 уходят в состояние покоя, зарываясь в ил, где температура и застой воды создают условия для зимовки.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кислородного уровня в воде отражается на активность и выживании многих водных организмов, требуя адаптивных реакций.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Зимующие насекомые и микроорганизмы замедляют обмен веществ, чтобы сохранить энергию в периоды холодов и сниженного питания.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перемены в водоемах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морозы и снежный покров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стабильных отрицательных температур сопровождается укрытием земли снегом, что защищает почву и растения от промерзания.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понижение биологической активности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переходят в состояние пониженной активности: дерево теряет листву, животные ограничивают движения и переходят в спячку или миграции.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признаки начала зимы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различается активность разных животных в осенний и зимний периоды, отражая их адаптационные стратегии выживания.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разные стратегии выживания в холодный период: от спячки до приспособления к поиску пищи и изменению поведения.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экологов и научные публикации по фауне лесов России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активности животных: осень и зима
</a:t>
            </a:r>
            <a:endParaRPr lang="en-US" sz="25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Ежи, медведи и барсуки впадают в спячку, значительно снижая обмен веществ. Это помогает им пережить периоды недостатка пищи и холод, экономя жизненные ресурсы.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— эффективный способ сэкономить энергию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Гуси, журавли и ласточки покидают родные места, перелетая в более тёплые края. Там они находят корм и благоприятные условия для выживания до весны.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 к тёплым регионам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как синицы, не мигрируют, а приспосабливаются к зимним условиям, активно меняя места поиска пищи и образ жизни.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стратегии зимовки птиц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зимним условиям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теряют листву, снижая потерю влаги и обеспечивая защиту на холодный период.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Приостановка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Заканчивается активный рост, что снижает энергетические затраты растений в неблагоприятных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жизненных процессов в корнях и семенах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метаболические процессы продолжаются в защищённых подземных частях.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травянистых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 укрываются в виде клубней, корневищ и луковиц, сохраняя потенциал для весеннего роста.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процессы в растительном мире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почвы 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снега поддерживает температуру около нуля градусов, предотвращая промерзание корней и почвы даже при сильных морозах.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для мелких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Мыши-полевки и другие мелкие обитатели строят под снегом ходы, где защищены от хищников и могут найти пищу.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снега в зимней экосистеме
</a:t>
            </a:r>
            <a:endParaRPr lang="en-US" sz="29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отражает, что волки сохраняют высокую активность, а белки ограничивают движения короткими выходами.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зависит от стратегии питания и наличия укрытий: хищники более активны, мелкие грызуны умеренно активны.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зимних натурных наблюдений, 2022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активности животных зимой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взаимосвязи зимой
</a:t>
            </a:r>
            <a:endParaRPr lang="en-US" sz="2675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травоядных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пожирают кору и семена, компенсируя дефицит пищи в холодный период.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как убежищ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деревья служат укрытиями для насекомых и мелких млекопитающих в зимний сезон.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Микробные сообщества и перегной сохраняют динамику круговорота веществ под снегом зимой.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поведении хищников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сокращают охотничьи усилия или меняют объекты добычи из-за меньшей доступности добычи.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стратегии выживания разных видов в зимний период на основе наблюдений.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зависит от физиологических и поведенческих изменений, повышающих устойчивость к холоду и дефициту корма.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натуралистические исследования, 2010–2020 гг.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адаптации у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водоемов покрывается льдом, защищая подводный мир от экстремально низких температур и сохраняя жизнеспособность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кислород растворён в воде, что поддерживает дыхание рыб и беспозвоночных, однако замедляется их обмен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водоемов зимой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заканчивается уборка урожая, проводятся заготовки кормов, а полевые работы замедляются из-за похолодания.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городах увеличиваются риски гололеда, что вызывает падения и травмы, а также возникают сезонные заболевания.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сезонных ритмов помогает людям планировать строительство и бытовую деятельность с учётом климатических особенностей.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сезонных изменений на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сезонных изменений для природы и человека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Осенне-зимние трансформации устойчиво поддерживают баланс экосистем и позволяют человеку адаптироваться, сохраняя биологическое разнообразие и качество жизни.
</a:t>
            </a:r>
            <a:endParaRPr lang="en-US" sz="14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2026-05-08T18:06:25Z</dcterms:created>
  <dcterms:modified xsi:type="dcterms:W3CDTF">2026-05-08T18:06:25Z</dcterms:modified>
</cp:coreProperties>
</file>