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 — И в корнях с чередованием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е и и по правилу, а не на слух.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чередование в корне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— это изменение гласной в одном и том же корне. В таких словах букву выбирают по правилу: чаще всего по наличию суффикса -а- и по списку исключений, а не по ударению.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для букв е и 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корня стоит суффикс -а-, в корне обычно пишется и: собирать, замирать, прикасаться, блистать. Это самый важный ориентир при выборе буквы.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суффикса -а- нет, в корне чаще пишется е: собрать, замереть, прикоснуться, блеснуть. Такое написание нужно проверять именно по строению слова.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быстро писать большинство слов с чередованием. Сначала находят корень, потом смотрят на суффикс -а-, а уже затем выбирают нужную гласную.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пары корней с чередованием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корни и примеры, чтобы увидеть общий принцип написания.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парах буква и появляется перед -а-, а е пишется без этого суффикса.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орфографии: корни с чередованием е/и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блест-/блист-, стел-/стил-, чет-/чит-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блистать, расстилать и сочетать буква и появляется, если после корня есть суффикс -а-. Это помогает быстро увидеть нужное написание в однокоренных формах.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суффикса -а- нет, пишется е: блестеть, расстелить, сочетание. Удобно сравнивать пары слов, чтобы заметить связь между формой и буквой в корне.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букву в корне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строится на правиле чередования и списке исключений.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кас-/кос-: отдельная группа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 кас-/кос- буква тоже зависит от суффикса -а-. В словах касаться, прикасаться, касание пишется а, потому что после корня есть нужный суффикс.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суффикса -а- нет, пишется о: коснуться, прикосновение. Поэтому важно смотреть не только на звучание, но и на строение слова целиком.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особенно заметна в близких по смыслу словах. Разница в одной букве меняет написание, хотя слова остаются родственными и связаны общим корнем.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сравнивать пары: касаться — коснуться, прикасаться — прикосновение. Так правило запоминается через конкретные примеры.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Каких слов больше всего в этой теме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удобно начинать с самых частых пар корней и сразу тренировать их на примерах.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материала связана с общим правилом, но исключения тоже нужно знать отдельно.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темы урока по орфографии: обобщение примеров для 5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жег-/жиг- и похожие слова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 жег-/жиг- выбор буквы тоже зависит от суффикса -а-. Сравните: зажигать — зажечь. По одной букве легко увидеть разные формы одного корня.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помогают запомнить написание: жечь, поджигать, выжигать. Такие примеры показывают, как одна и та же часть слова меняется в разных формах.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группе особенно важно не полагаться только на слух. В безударной позиции е и и звучат похоже, поэтому проверка строится именно на правиле.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964866"/>
            <a:ext cx="3604200" cy="12137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 и трудные случаи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лучше запоминать отдельно и не пытаться проверять их только по общему правилу.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не подчиняются общему алгоритму, поэтому их нужно учить как отдельный список.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слова-исключения по теме чередующихся гласных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 запоминания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слова парами: в форме с суффиксом -а- обычно слышится и, а без него чаще пишется е. Так правило быстрее запоминается на конкретных примерах.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удобно располагать рядом: слева — собирать, замирать, стирать, прикасаться, расстилать; справа — собрать, замереть, стереть, прикоснуться, расстелить.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5 класса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частоту ошибок, но и то, что они связаны с невнимательной проверкой морфемного состава слова.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там, где пытаются заменить правило угадыванием по звучанию. Значит, нужно сначала находить суффикс -а- и только потом писать букву.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урока, составлена по материалам объяснения учителя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корнях с чередованием букву нельзя узнать обычной проверкой через ударение: она зависит от правила, а не от того, насколько слово слышится отчётливо.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корня есть суффикс -а-, выбор буквы определяется именно им. Поэтому формы типа собирать и собрать нужно рассматривать как разные случаи одного правила.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путаться, сначала определяйте, к какой орфограмме относится слово: к чередующейся гласной или к проверяемой. Это экономит время и снижает число ошибок.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проверяемых гласных можно подобрать родственное слово или изменить форму так, чтобы сомнительная буква оказалась под ударением. В чередовании этот способ не работает.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чередование отличается от проверяемой гласной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59531"/>
            <a:ext cx="4176900" cy="14066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корней для повторения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Сгруппированные корни легче запомнить и быстрее использовать при письме и проверке слов.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корней по признаку правила помогает быстрее находить нужную пару и вспоминать написание без лишних ошибок.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«Буквы е — и в корнях с чередованием»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проверять букву в корне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составлен по правилу: сначала ищем суффикс -а-, затем проверяем исключения.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предложениях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«Листья блестели на солнце, а на сцене актриса блистала в роли» помогает сравнить близкие по смыслу слова и заметить разницу в написании корня.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«Ребята прикасались к стенду, но не смогли прикоснуться к экспонату» удобно сопоставлять формы одного и того же корня в разных условиях.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«Мальчик собирал коллекцию, а потом собрал её в коробку» хорошо видно: форма с и появляется при наличии суффикса -а-, а без него пишется 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 написаний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 одну закономерность в разных словах и быстрее запомнить, какая буква зависит от суффикса -а-.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парах форма с и связана с наличием -а-, а форма с е появляется без него. Это подтверждает общее правило темы.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урока, без использования статистических данных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1784" y="1691650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0034" y="1691638"/>
            <a:ext cx="640238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 повторения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и замирать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 основное правило: при наличии суффикса -а- в корне пишется и, а без него чаще употребляется 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Расстилать и прикасаться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удобно запоминать вместе: одна форма содержит -а-, другая нет. Это делает правило наглядным и понятным при письме.
</a:t>
            </a:r>
            <a:endParaRPr lang="en-US" sz="1436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Зажигать и блестеть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важно узнавать корень не по звучанию, а по составу слова. Такая проверка помогает не перепутать чередование с обычной орфограммой.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и коснуться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полезны для итогового повторения, потому что встречаются в заданиях часто и помогают вспомнить разные группы корней.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816458"/>
            <a:ext cx="3604200" cy="15105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самопроверки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 правило перед письмом или проверочной работой.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определяйте наличие суффикса -а-, затем сверяйте слово с исключениями. Такой порядок даёт самый надёжный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памятка по теме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правило и пиши без ошибок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главное — не угадывать букву по слуху, а смотреть на суффикс -а- и помнить исключения. Тогда корни с чередованием становятся понятными и легко проверяются в любом слове.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2026-05-22T06:50:41Z</dcterms:created>
  <dcterms:modified xsi:type="dcterms:W3CDTF">2026-05-22T06:50:41Z</dcterms:modified>
</cp:coreProperties>
</file>