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корни и листья, обеспечивая движение веществ и поддержку растения.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ключевая часть растения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строение стебля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строении стебля помогает понять, как растения растут, питаются и выживают. Это также даёт ключ к распознаванию различных видов и связывает теорию с практикой ухода за растениями.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стебля в жизни растений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листья, цветы и плоды, удерживая их в оптимальном положении для фотосинтеза и опыления. Он формирует надземный каркас растения, обеспечивая устойчивость.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роль стебля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накапливают питательные вещества, служат местом хранения. Также стебль участвует в вегетативном размножении, формируя новые побеги и растения.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и размножение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древесине (ксилеме) стебель переносит воду и минеральные соли от корней к листьям. Луб (флоэма) одновременно транспортирует органические вещества, полученные в листьях, ко всем органам растения.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веществ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внешнего строения стебля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— это точки крепления листьев и почек, а междоузлия — участки между узлами, обеспечивающие удлинение стебля. Их соотношение определяет форму растения.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 междоузлия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располагаются в узлах и могут быть верхушечными (рост стебля) или боковыми (побеги). Внешне они защищены чешуйками от неблагоприятных условий.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как зачатки побегов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поверхность защищена кожицей или корой. У древесных растений кроме этого появляется пробка — дополнительный защитный слой от повреждений и высыхания.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стебля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 способствуют удлинению стебля и расположению листьев для эффективного освещения растения.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служат точками прикрепления листьев, цветков и боковых побегов, формируя структуру всей надземной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Междоузлия и узлы: организация и функция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узлов и междоузлий влияет на высоту растения и характер размещения листьев, что важно для фотосинтеза.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почек и их функции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Располагаются на верхушке стебля и отвечают за его рост в длину, образуя новые клетки и верхушечные побеги.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почки возникают вне узлов и междоузлий и играют важную роль в вегетативном размножении, формируя новые растения с независимыми побегами.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почки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верхушечной почки расположены боковые почки, дающие начало боковым побегам, способствуя ветвлению растения.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800" y="1328332"/>
            <a:ext cx="2005200" cy="15959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9250" y="1328332"/>
            <a:ext cx="2005200" cy="15959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9700" y="1328332"/>
            <a:ext cx="2005200" cy="15959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стеблей по направлению и форме роста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растений, как дуб и подсолнечник, стебли растут вертикально вверх, обеспечивая оптимальный сбор света.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635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0480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Горошек способен лазать, опираясь на соседние растения или конструкции, используя усики для захвата опор.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91500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Лазающие стебли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25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имеет вьющиеся стебли, обвивающиеся вокруг опор, в то время как плющ цепляется корневищами за поверхности.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77545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и цепляющиеся стебли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625700" y="3698175"/>
            <a:ext cx="17544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земляники стебли растут горизонтально и ползают по земле, обеспечивая быстрое распространение.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2635900" y="2952750"/>
            <a:ext cx="17544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стебли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стебли и их функции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Клубни, как у картофеля, накапливают питательные вещества, а у луковиц (лук, тюльпан) стебель укорочен, образуя донце с запасами.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разрастающиеся стебли, например у ириса, помогают растению размножаться и запасать ресурсы.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винограда и гороха усики обеспечивают дополнительную опору, позволяя растению лазить и занимать пространство.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розы колючки представляют собой видоизменённые стебли, защищающие растение от животных и механических повреждений.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наружный слой, защищающий стебель от потери влаги и повреждений внешней среды.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состоит из живых и мёртвых клеток и выполняет функции защиты и запасания питательных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внутренняя строения стебля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(ксилема) и луб (флоэма) осуществляют транспорт воды с минеральными веществами и органических веществ соответственно.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зона клеточного деления, обеспечивающая рост в толщину и формирование новых слоёв древесины и луба.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и кора: защита и газообмен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Покрывая молодые стебли, эпидермис предотвращает иссушение и препятствует проникновению патогенов, сохраняя здоровье растения.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эпидермиса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формируется из слоёв луба и пробки. Пробка защищает от механических повреждений, а специальные чечевички обеспечивают газообмен.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коры у взрослых растений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деревьев кора многослойная, что повышает выносливость и долговечность стебля, сдерживая вредителей и изменения внешней среды.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многослойной коры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ткань роста стебля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это слой активно делящихся клеток, расположенный между лубом и древесиной у двудольных растений и голосеменных, обеспечивающий рост стебля в толщину.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на поперечном срезе дерева показывают циклы работы камбия, отражая условия окружающей среды и возраст растения.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камбия приводит к формированию новых слоёв ксилемы и флоэмы, которые увеличивают проводящую систему и прочность стебля в процессе развития.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тканей в поперечном срезе стебля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стебля выполняет специфическую функцию, обеспечивая эффективность транспорта, защиту и хранение запасных веществ.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Концентрическое расположение тканей оптимизирует обмен веществ, защищает и сохраняет структуру растения в целом.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2022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древесины (ксилемы)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состоит из сосудов у покрытосеменных и трахеид у голосеменных, которые обеспечивают транспорт воды и минеральных веществ вверх по растению. Эти клетки имеют вытянутую форму для эффективной проводимости.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 трахеиды в древесине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транспортной функции, древесина накапливает питательные вещества и смолы, которые защищают растение от вредителей и способствуют сохранению внутренней структуры.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древесине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поперечном срезе древесины видны годичные кольца, которые формируются за счёт изменения условий роста. Ширина и плотность колец помогают определить возраст и климатические условия в разные годы.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как показатель возраста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 (флоэма): транспорт органических веществ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состоит из ситовидных трубок, по которым транспортируются основные продукты фотосинтеза, в основном сахароза, к различным частям растения для роста и хранения.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внутри луба формируются особые клетки для накопления запасных веществ, что обеспечивает выживание в неблагоприятных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кора стебля служит дополнительной защитой луба от повреждений и воздействия патогенов, укрепляя поверхность растения.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клетки-спутницы, поддерживающие функциональность ситовидных трубок и обеспечивающие эффективный обмен веществ внутри луба.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36693"/>
            <a:ext cx="4348200" cy="27879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травянистого и древесного стебля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травянистыми и древесными стеблями по ключевым характеристикам.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 характерны для короткоживущих растений, а древесные – для многолетних с выраженной поддержкой и защитой.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 движение воды по стеблю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от корней по сосудам ксилемы благодаря процессу транспирации — испарению через устьица листьев. Эта сила втягивает воду вверх по стеблю, обеспечивая влагой все части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подъёма воды в растении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воздуха, влажность, освещённость и состояние листьев существенно влияют на интенсивность испарения. В жаркую и сухую погоду транспирация увеличивается, ускоряя движение 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транспирации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утолщение стебля происходит за счёт деления клеток камбия, что приводит к образованию дополнительных слоёв древесины и луба каждый год.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утолщение: годичные кольца и рост растений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годичных колец зависит от погодных условий и количества доступных ресурсов, что влияет на темпы роста и здоровье растения.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поперечном срезе дерева эти годичные слои видны в виде колец, по ширине которых можно оценить условия роста растения за сезон.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опора, транспорт и защита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удерживает листья, цветки и плоды на оптимальной высоте, обеспечивая максимально эффективное получение света и доступ к опылителям, что важно для жизненного цикла растения.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опора для растения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части стебля, такие как колючки и усики, защищают растения от животных и помогают закрепляться на опорах, адаптируя растение к разным условиям обитания.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и видоизменения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каналом для передвижения воды, минеральных и органических веществ от корней к листьям и обратно, что поддерживает обмен и жизнедеятельность всех частей растения.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по стеблю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стеблей используется в строительстве, изготовлении мебели и бумаги, что делает растения важным ресурсом для промышленности.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лён и конопля получают из стеблей, применяя их для производства тканей и прочных верёвок, используемых в быту и промышленности.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стебля в жизни человека и хозяйстве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с развитыми полезными стеблевыми структурами способствует повышению урожайности и улучшению качества сельскохозяйственной продукции.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стебли, например, спаржа и сахарный тростник, являются ценным источником пищи и сырья для производства сахара.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обеспечивает опору, транспорт, запасание и защиту, что жизненно важно для растений. Знания о его строении помогают ухаживать за растениями и использовать их ресурсы эффективно.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строении и значении стебля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2026-05-08T13:14:32Z</dcterms:created>
  <dcterms:modified xsi:type="dcterms:W3CDTF">2026-05-08T13:14:32Z</dcterms:modified>
</cp:coreProperties>
</file>