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эволюционного 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Учение раскрывает, как живые организмы возникают, изменяются и приспосабливаются.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идей эволюции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взгляды менялись: от философских предположений древности до теорий Ламарка и Дарвина в XIX веке, заложивших фундамент современной биологии.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и его вклад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Дарвин проводил исследования во время путешествия на «Бигле», что стало основой для его идей о развитии видов.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1859 года он изложил концепцию естественного отбора как механизма эволюции.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показал, как борьба за жизнь и наследственные изменения влияют на выживание и разнообразие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эволюции в биологии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— постепенное изменение популяций, приводящее к появлению новых видов и накоплению полезных признаков.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факторы: мутации, комбинированная изменчивость, естественный отбор и изоляция. Пример — эволюция лошадей и их внешних признаков.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эволюции: естественный отбор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усиливает распространение признаков, повышающих шансы особей на выживание и размножение.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жирафами: длинная шея помогает добираться до пищи на деревьях, что повышает их шансы выжить.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работает непрерывно, изменяя частоты признаков в популяциях по поколениям.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Результатом становится адаптация видов к условиям среды и формирование новых особенностей.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рост частоты полезных признаков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наглядно показывает, как преимущество в выживании способствует увеличению доли особей с этим признаком.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 эффект естественного отбора, усиливающего полезные характеристики за несколько поколений.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эволюции в школьных лабораториях (2023)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у организмов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 ДНК создают новые варианты генов, которые могут влиять на признаки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Рекомбинация во время размножения перемешивает гены, увеличивая разнообразие внутри популяций.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изменчивость способствует выживанию видов, например, устойчивость бактерий к антибиотикам развивается благодаря этим процессам.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579064"/>
            <a:ext cx="4176900" cy="2567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видообразования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типов видообразования с примерами из живой природы.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механизмы изоляции обеспечивают разнообразие видов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6–7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эволюции: палеонтология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Вкаменелости демонстрируют переходные формы между группами, например археоптерикс объединяет признаки птиц и рептилий.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Последовательное изучение слоёв Земли позволяет восстановить временную линию появления разных организмов на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имеют одинаковое происхождение, но выполняют разные функции у разных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Передние конечности человека, кита и летучей мыши образуют схожий костный план.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Доказательства подкрепляют идею эволюционного развития и происхождения видов от общих предков.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свидетельствует о наличии общего предка у различных групп позвоночных.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доказательства: гомологичные органы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эмбриология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ранних этапах развития эмбрионы позвоночных имеют общее строение — жаберные дуги и хвост, что свидетельствует о родстве видов. Эти сходства уменьшаются при дальнейшем дифференцированном развитии.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у каждого вида проявляются уникальные признаки, присущие только ему. Такое сходство на ранних стадиях подтверждает идею о едином происхождении и общей эволюционной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доказательства: ДНК и белки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генетический материал человека и шимпанзе совпадает примерно на 98%, что указывает на недавнее эволюционное разделение. Это открытие подтвердило близкое филогенетическое родство этих видов.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сходство белков, например гемоглобина, указывает на эволюционные связи между млекопитающими. Анализ белковых молекул дополняет данные геномики в подтверждении эволюционных процессов.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последовательностей ДНК разных видов показывает значительное сходство, что отражает степень их родства и общих предков. Чем ближе родственные связи, тем больше совпадений в геномах.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эволюционное древо приматов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 отражает время разделения групп приматов, где человек и шимпанзе близки по эволюционному происхождению. Это подчеркивает важность временных рамок в изучении эволюции.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показывает, что человек и шимпанзе произошли от общего предка около 6 миллионов лет назад, а мартышковые отделились раньше, что подтверждает последовательность эволюционных событий.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генетические исследования приматов, 2020
</a:t>
            </a:r>
            <a:endParaRPr lang="en-US" sz="10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отбор и его примеры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целенаправленно отбирает особей с желательными признаками для разведения, ускоряя появление нужных качеств в потомстве. Это активно используют при выращивании домашних животных и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включают множество пород собак с разнообразным внешним видом, сотни сортов яблок с разными вкусовыми характеристиками и голубей с разнообразной окраской, выведенных селекцией.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Приспособляемость и адаптация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развивают адаптации, позволяющие выживать в конкретных условиях: изменения окраски, формы тела и особенности поведения обеспечивают защиту и успешное размножение.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листовидные палочники маскируются под листья, сохраняя жизнь от хищников. Полярные медведи имеют белую шерсть, что помогает эффективно сливаться с ледяным окружением.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адаптации возникают благодаря отбору признаков, повышающих выживаемость в среде обитания, и постепенно закрепляются в популяциях.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453" y="1730074"/>
            <a:ext cx="3298999" cy="1327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453" y="3269314"/>
            <a:ext cx="3298999" cy="13273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24411" y="1729033"/>
            <a:ext cx="4525517" cy="13413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Динозавры: массовое исчезновение 65 миллионов лет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примеров вымирания — исчезновение динозавров. Это событие связано с глобальными изменениями климата и вероятным падением астероида, что резко изменило экосистемы Земли и привело к гибели многих видов.
</a:t>
            </a:r>
            <a:endParaRPr lang="en-US" sz="1500" dirty="0"/>
          </a:p>
        </p:txBody>
      </p:sp>
      <p:sp>
        <p:nvSpPr>
          <p:cNvPr id="9" name="Text 1"/>
          <p:cNvSpPr txBox="1"/>
          <p:nvPr/>
        </p:nvSpPr>
        <p:spPr>
          <a:xfrm>
            <a:off x="4124411" y="3252433"/>
            <a:ext cx="4525517" cy="13413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Мамонты: исчезновение в новейшее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Мамонты обитали до последних 10 тысяч лет, когда изменение климата и человеческая охота ускорили их исчезновение. Реконструкции показывают облик этих крупных млекопитающих и подчёркивают уязвимость видов к внешним факторам.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видов в эволюционном процессе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синтетическая теория эволюции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теория объединяет дарвиновские идеи с генетическими данными, показывая, как мутации создают исходный материал для эволюции, влияя на наследственность.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способствует формированию новых видов, препятствуя обмену генами между раздельными группами. Это важный механизм видообразования.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дрейф — случайные изменения частот генов — также влияет на эволюционные процессы, особенно в небольших популяциях.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отбирает наиболее приспособленные варианты, что ведёт к адаптации и развитию разнообразия жизни на Земле.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958" y="1594232"/>
            <a:ext cx="3854864" cy="19123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729" y="1594232"/>
            <a:ext cx="3854864" cy="19123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703345"/>
            <a:ext cx="3872379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 медицине: борьба с вирусами и бактериями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эволюции помогает прогнозировать появление устойчивых к лекарствам патогенов. Это важно для разработки эффективных методов лечения и контроля инфекционных заболеваний.
</a:t>
            </a:r>
            <a:endParaRPr lang="en-US" sz="1132" dirty="0"/>
          </a:p>
        </p:txBody>
      </p:sp>
      <p:sp>
        <p:nvSpPr>
          <p:cNvPr id="10" name="Text 1"/>
          <p:cNvSpPr txBox="1"/>
          <p:nvPr/>
        </p:nvSpPr>
        <p:spPr>
          <a:xfrm>
            <a:off x="4716984" y="3703343"/>
            <a:ext cx="3872380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 сельском хозяйстве и охране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принципы используются для создания устойчивых сортов растений и животных. Они помогают сохранять биоразнообразие и управлять популяциями вредителей природным способом.
</a:t>
            </a:r>
            <a:endParaRPr lang="en-US" sz="1135" dirty="0"/>
          </a:p>
        </p:txBody>
      </p:sp>
      <p:sp>
        <p:nvSpPr>
          <p:cNvPr id="11" name="Text 2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эволюционных знаний в современном мире
</a:t>
            </a:r>
            <a:endParaRPr lang="en-US" sz="2700" dirty="0"/>
          </a:p>
        </p:txBody>
      </p:sp>
      <p:sp>
        <p:nvSpPr>
          <p:cNvPr id="12" name="Text 3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 заблуждения об эволюции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ошибочно считают, что человек произошёл от современных обезьян, тогда как оба вида имели общего предка, а эволюция — длительный процесс изменений.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не происходит быстро или мгновенно: изменения кумулируются постепенно, накопляясь на протяжении миллионов лет и формируя новые виды.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эволюционные изменения почти незаметны в течение одной жизни, но их масштаб ясен при анализе долгосрочных биологических изменений.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8004" y="1"/>
            <a:ext cx="436494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0" y="1209975"/>
            <a:ext cx="4084500" cy="28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7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эволюционного учения для науки и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32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объясняет происхождение жизни и её развитие, помогая понимать природу и применять эти знания в медицине, биотехнологии и охране природы. Это фундамент для научного мышления у школьников.
</a:t>
            </a:r>
            <a:endParaRPr lang="en-US" sz="294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2026-05-08T01:33:17Z</dcterms:created>
  <dcterms:modified xsi:type="dcterms:W3CDTF">2026-05-08T01:33:17Z</dcterms:modified>
</cp:coreProperties>
</file>