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каторга в литературе: исторический фон и художественный образ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Сибирь стала символом наказания и нравственного испытания?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Сибирь: место ссылки и каторжного труда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империи Сибирь была не только далёкой окраиной, но и пространством принудительного переселения, где государство совмещало изоляцию, контроль и хозяйственное освоение.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 символ в русской культуре XIX века
</a:t>
            </a:r>
            <a:endParaRPr lang="en-US" sz="2898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литературе XIX века обозначает предел человеческой выносливости: холод, разлуку, долгую дорогу и жизнь вне привычного мира делают её пространством проверки характера.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этот образ связан не только с наказанием, но и с возможностью внутреннего очищения. В тяжёлых условиях особенно заметны совесть, память, сострадание и самообладание.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Сибирь у Достоевского и в декабристских мемуарах воспринимается двойственно: как край страдания и как место, где человек может сохранить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причины, по которым Сибирь стала местом каторги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системы влияли не только наказание, но и потребность империи удерживать контроль над удалёнными территориями.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росли централизация и хозяйственные задачи государства, тем активнее Сибирь превращалась в пространство ссылки.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 истории Российской империи и каторжной системы (XVII–XIX века).
</a:t>
            </a:r>
            <a:endParaRPr lang="en-US" sz="6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Сибирь: этапирование, пересылка и дорога как испытание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месту каторги шли месяцами, а иногда и годами. Людей вели партиями по тракту, часто почти без отдыха и с постоянной угрозой болезни или смерти.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и пересылка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заключённых держали в пересыльных тюрьмах, острогах и этапных пунктах. Эта дорога в литературе часто становится отдельной сценой испытания и человеческой проверки.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каторги и их литературно-историческое значение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каторги в Сибири и их роль в системе наказаний.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существовала как сеть взаимосвязанных пунктов: добыча, содержание, пересылка и управление были разделены по разным центрам.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Историко-краеведческие сведения о каторжной системе Сибири.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каторжного труда и их отражение в литературе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Рудники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золота и серебра в Нерчинском округе и на Карийских приисках требовала постоянной тяжёлой работы. Именно этот труд особенно часто описывается как физически изнурительный и опасный.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Лесозаготовки, земляные работы и строительство дорог были частью хозяйственного освоения окраин. В тексте о каторге они подчёркивают тяжесть принудительного труда и зависимость человека от власти.
</a:t>
            </a:r>
            <a:endParaRPr lang="en-US" sz="1017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заводах и перевозка грузов соединяли каторгу с имперской экономикой. Литература показывает, как труд лишает человека свободы, но не уничтожает способность мыслить и помнить.
</a:t>
            </a:r>
            <a:endParaRPr lang="en-US" sz="1076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физическое унижение каторжан всегда связано с вопросом о совести, вине и внутренней свободе. Поэтому каторжный труд становится не только бытом, но и нравственным испытанием.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каторжная система в Российской империи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наказания, перемещения и распределения осуждённых.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каторжан: питание, одежда, болезни и психологическое состояние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каторжан обычно сводилось к хлебу, каше и редким мясным выдачам. При тяжёлом труде такого рациона не хватало, и люди быстро теряли силы.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 изнашивались очень быстро, а сибирские морозы усиливали страдания. К этому добавлялись цинга, простуды, воспаления, туберкулёз и травмы от работ.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тяжёлым было психологическое состояние: страх, унижение и ожидание наказания. В мемуарах и прозе рядом с этим появляются редкие, но важные проявления солидарности.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Сибири: ссылка, семейная жизнь и жертвенность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попадали в Сибирь не только по приговору суда, но и вслед за близкими. В литературной памяти особенно заметен образ жён декабристов, связанный с верностью, самоотверженностью и внутренней силой.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судьбы показывают, что ссылка была не только личным испытанием, но и проверкой семейных связей. Именно поэтому женские образы в сибирской теме несут особую нравственную и культурную значимость.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в Сибири: начало новой темы в литературе
</a:t>
            </a:r>
            <a:endParaRPr lang="en-US" sz="244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1825: восстание и 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на Сенатской площади декабристов лишили прежнего статуса и отправили в Сибирь. Их судьба впервые сделала ссылку центральной темой литературной памяти о благородном сопротивлении.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жизнь на каторге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воспоминаниях декабристы описывали этап, тюремный быт, тяжёлый труд и суровую дорогу. Эти тексты сохранили опыт несвободы как личное и историческое свидетельство.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и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Декабристская мемуаристика укрепила образ нравственного мужества и семейной верности. Она подготовила почву для поздней прозы о политической ссылке, ответственности личности и цене гражданского выбора.
</a:t>
            </a:r>
            <a:endParaRPr lang="en-US" sz="10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наказания в империи
</a:t>
            </a:r>
            <a:endParaRPr lang="en-US" sz="30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суровость режима, но и степень контроля над повседневной жизнью осуждённого.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наказание, тем меньше шансов на возвращение к обычной жизни; бессрочная каторга соединяла максимальную изоляцию и принудительный труд.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исторических форм наказания в Российской империи по правовым и историко-литературным описаниям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 пространство освоения и насилия
</a:t>
            </a:r>
            <a:endParaRPr lang="en-US" sz="2988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Каторжный труд использовали для строительства дорог, заводов, шахт и поселений, то есть он напрямую обслуживал хозяйственное освоение огромной территории.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освоение опиралось на принуждение: людей отправляли далеко от дома, лишали свободы и заставляли работать в тяжёлых климатических условиях.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Сибирь поэтому предстает двояко: как край расширения империи и одновременно как пространство человеческой боли, утрат и подавления личности.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противоречие делает тему каторги особенно важной: она связывает историю государства с вопросом о цене прогресса и достоинстве человека.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и ссылка в судьбах писателей и мемуаристов
</a:t>
            </a:r>
            <a:endParaRPr lang="en-US" sz="254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личный опыт Сибири повлиял на литературу и мемуарную традицию.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Сибири становился не только биографическим фактом, но и источником значимых произведений, определивших язык памяти о несвободе.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биографий и ключевые тексты по истории русской литературы XIX века
</a:t>
            </a:r>
            <a:endParaRPr lang="en-US" sz="6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Прииски, где труд был испытанием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Карийские прииски воспринимались как место предельного физического истощения. Здесь тяжёлый рудничный труд сочетался с суровым режимом и постоянным надзором, а сама каторга превращалась в систему ежедневного выживания.
</a:t>
            </a:r>
            <a:endParaRPr lang="en-US" sz="1144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и злоупотребления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свидетельства говорят о болезнях, насилии и жёстком дисциплинарном давлении. Для заключённых это означало не просто наказание, а почти полную зависимость от произвола начальства и незащищённость перед системой.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Карийский кризис стал важным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 Каре усилили общественную критику каторжной практики в конце XIX века. Они показали, что старая репрессивная модель себя исчерпала и требует реформ, а не только ужесточения.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Карийская каторга и кризис старой системы
</a:t>
            </a:r>
            <a:endParaRPr lang="en-US" sz="3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срок сделал текст не отвлечённым рассуждением, а подлинным художественным свидетельством о жизни в несвободе.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года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Ф. М. Достоевского; история создания «Записок из Мёртвого дома»
</a:t>
            </a:r>
            <a:endParaRPr lang="en-US" sz="662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провёл Достоевский в Омском остроге, и именно этот опыт стал основой его книги о каторге.
</a:t>
            </a:r>
            <a:endParaRPr lang="en-US" sz="1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каторжной прозы и мемуаров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отражает не отдельные сюжеты, а повторяющиеся смысловые акценты в текстах о Сибири и ссылке.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страдание и унижение, но значительная доля мотивов связана с духовной стойкостью, памятью и нравственным выбором.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произведений о Сибири и каторге: Достоевский, декабристская мемуаристика, поздняя проза XIX века
</a:t>
            </a:r>
            <a:endParaRPr lang="en-US" sz="6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59" y="3238872"/>
            <a:ext cx="384383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3660" y="2571150"/>
            <a:ext cx="25625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памяти музеев, архивов и литературного наследия
</a:t>
            </a:r>
            <a:endParaRPr lang="en-US" sz="273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экспозиции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Тобольске, Иркутске и Нерчинске сохраняются материалы о ссыльных, каторжных поселениях и повседневной жизни заключённых. Музейные собрания помогают увидеть историю через подлинные вещи и документы.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классиков, мемуары и краеведческие тексты превращают Сибирь в важную тему русской культуры. Через них история каторги становится частью школьного и общественного знания.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свидетельства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прошения, фотографии, планы тюрем и служебные бумаги позволяют восстановить не только систему наказания, но и судьбы конкретных людей, попавших в сибирскую ссылку.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каторге соединяет историю государства, семейные истории и нравственные уроки. Именно поэтому она остаётся значимой не только для исследователей, но и для современных читателей.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Сибири и каторги важна для понимания русской литературы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исторической реальности к художественному осмыслению человека в условиях несвободы.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каторга: от истории к литературе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каторга была частью имперской системы наказаний, но в литературе стала образом предельного испытания, где особенно ясно раскрываются человеческое достоинство, нравственный выбор и сила памяти.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2026-05-23T09:58:37Z</dcterms:created>
  <dcterms:modified xsi:type="dcterms:W3CDTF">2026-05-23T09:58:37Z</dcterms:modified>
</cp:coreProperties>
</file>