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пассивного залога: неопределённые формы и модальные глаголы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passive voice: формы, значения и ключевые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помогает говорить о действии, когда исполнитель неважен, неизвестен или очевиден. Он часто встречается в правилах, объявлениях, новостях и учебных текстах, а в упражнениях 7 класса особенно важны простые модели и их распознавание в коротких предложениях.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пассив в английском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неопределённые пассивные формы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done показывает действие в пассиве в начальной форме. Она часто связана с будущим, необходимостью или возможностью: to be invited, to be repaired, to be chosen.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being done передаёт пассивный процесс и часто встречается после предлогов. Она подчёркивает не результат, а само действие: being laughed at, being told, being checked.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been done используется в завершённых пассивных конструкциях и показывает результат к другому моменту. Важно, что во всех трёх формах причастие II остаётся неизменным.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96494"/>
            <a:ext cx="3832800" cy="13696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неопределённых пассивных форм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разницу между формами, их значением и типичными примерами.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V3, а различие создаёт вспомогательная часть: to, being или been.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passive voice, 7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пассивная форма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неопределённых формах к основе присоединяются to, being или been. Эти элементы помогают различить начальную, длительную и завершённую форму пассива.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глагол всегда стоит в третьей форме. Если V3 выбрана неверно, пассивная конструкция звучит неправильно, даже если остальные части предложения верны.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что важно в предложении: действие как идея, процесс или результат. От этого зависит, использовать ли to be done, being done или been done.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пассива является сочетание be + V3. Именно эта схема показывает, что действие направлено на предмет или человека, а не выполняется ими самими.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 пассиве: to be done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инфинитив часто стоит после глаголов want, need, hope, ask, plan. Он помогает показать действие, которое ожидается, требуется или запланировано на будущее.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также встречается после слов easy, important, hard. В таких предложениях пассивный инфинитив связывает качество предмета с действием, которое с ним нужно выполнить.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room needs to be cleaned. The homework is easy to be checked. В обоих случаях внимание сосредоточено на действии, а не на том, кто его выполнит.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to be + V3 помогает сразу узнать пассивный инфинитив. Если после to стоит be, а затем третья форма глагола, перед вами пассивная конструкция.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 пассиве: being done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gerund часто появляется после предлогов, особенно когда в предложении есть чувства, реакция или отношение к действию. Его форма всегда выглядит как being + V3.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встречается после like, dislike, enjoy, avoid, remember и похожих слов. Такие конструкции помогают говорить о привычках, опыте и том, что человек помнит или избегает.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важнее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being done подчёркивает само действие, а не его итог. Это удобно, когда важно показать, что событие происходило с кем-то или чем-то.
</a:t>
            </a:r>
            <a:endParaRPr lang="en-US" sz="1171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afraid of being laughed at. I remember being told the rule. В обоих случаях человек не выполняет действие, а испытывает его на 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пассиве: been done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входит в сочетания has been done, have been done, had been done и will have been done. В каждой из них сохраняется связь между действием и результатом.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project has been finished. The homework had been checked before the lesson started. Эти предложения показывают, что событие уже произошло к нужному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 итог, а не сам процесс, выбирают been done. Такая форма особенно полезна в сообщениях о выполненной работе, проверке или завершённом задании.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been + V3 используется в perfect passive constructions и показывает, что действие уже завершилось к определённому моменту, а его результат важен сейчас.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удобно сравнивать на одном примере, чтобы увидеть различие между фактом, процессом и результатом.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форма, тем точнее она показывает время действия: обычный факт, действие сейчас или уже завершённый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passive voice, 7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и время: три частые модели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8519" y="1443500"/>
            <a:ext cx="234413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пассив строится по схеме modal + be + V3. После can, must, should и других модальных глаголов не ставится to, поэтому форма остаётся короткой и чёткой.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 модальный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сообщает значение: возможность, обязанность, совет, разрешение или вероятность. Пассивная часть показывает, что действие направлено на объект, а не выполняется 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используются в правилах, инструкциях и объявлениях. The door can be opened и The rules must be followed — типичные примеры для школьного повторения.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с пассивом: основная схема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05936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Passive Voice и Modal Verbs; примеры школьного уровня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меняет оттенок смысла, а пассивная форма показывает, что действие направлено на объект.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модальные глаголы не меняют структуру be + V3, но точно задают смысл: можно, нужно, желательно или вероятно.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модальных глаголов в пассиве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дверях кабинета и в школьных объявлениях часто встречаются короткие фразы с пассивом. Они звучат нейтрально и вежливо: главное не человек, а правило, которое нужно выполнить.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памятках и заданиях пассив помогает писать ясно и компактно. Фразы вроде Books can be borrowed here или Phones must be switched off сразу показывают действие, место и требование.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без акцента на исполнителе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не важно, кто именно выполнит действие. Важно само действие и его необходимость, поэтому пассив с модальными глаголами подходит для расписаний, знаков и школьных инструкций.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пассив с модальными глаголами часто встречается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пассивную форму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формы: смысл действия → время → модальность → неопределённая форма → проверка V3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третьей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 be забывают поставить V3: must be repair вместо must be repaired. Проверяйте, что смысловой глагол стоит именно в третьей форме.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 после modal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to не нужно: can to be seen — неверно. Правильно: can be seen, because modal + be + V3.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active и passive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активе важен исполнитель, а в пассиве — объект действия. Сравните: They must do it и It must be done; смысл и структура различаются.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меняют основу: be builded звучит неправильно, нужно be built. Для пассива важно помнить правильную третью форму, а не добавлять окончание по привычке.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не всегда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ставят пассив там, где в английском естественнее активная форма. Нужно выбирать конструкцию по смыслу, а не использовать её в каждом предложении.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пассив переносит внимание на предмет действия, а модальная форма сохраняет дополнительный оттенок значения.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делает объект главным в предложении; модальный глагол добавляет возможность или необходимость без изменения общей схемы.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Active and Passive Voice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залог на простых примерах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школьной и повседневной речи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объявлениях пассив помогает сообщать факты спокойно и коротко: The results have been published. The bridge is being repaired. В центре внимания остаётся событие, а не тот, кто его сообщает.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правилах поведения и безопасности: The classroom should be cleaned after the lesson. Пассив звучит нейтрально и подчёркивает требование, а не адресата.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и тестах пассив нужен для точного описания действия: The work must be finished. Это удобный способ говорить о результате, сроке или необходимости без лишних слов.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новостях, табличках и коротких заметках пассив встречается постоянно, потому что помогает сообщать информацию официально и ясно. Так английский звучит естественно и лаконично.
</a:t>
            </a:r>
            <a:endParaRPr lang="en-US" sz="9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конструкции, которые помогают распознать пассив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 by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by часто указывает на исполнителя действия: was written by the teacher. Оно помогает понять, кто совершил действие, если автор предложения решает это уточнить.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Различайте with и by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with обычно показывает средство, материал или способ: is covered with snow. Он не заменяет исполнителя, поэтому помогает не путать пассив с обычным сочетанием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устойчивые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afraid of being criticized или tired of being asked пассивный герундий легко узнать по форме being + V3. Такие обороты часто связаны с чувствами и состояниями.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ищите be + V3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пассива — сочетание вспомогательного глагола be с третьей формой смыслового глагола. Если видите was written, is covered или has been done, перед вами пассивная конструкция.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 для повторения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объединяет самые частые пассивные модели, которые полезно быстро узнавать и использовать в упражнениях.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модели опираются на V3, но отличаются по смыслу: неопределённая форма, процесс, завершённый результат или обязанность.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Indefinite Passive Forms and Modal Passive; учебные примеры
</a:t>
            </a:r>
            <a:endParaRPr lang="en-US" sz="794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можно отправить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letter can be sent today — здесь модальный глагол показывает возможность, а пассив сообщает, что действие направлено на письмо. Форма остаётся короткой и понятной даже без указания исполнителя.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Уборка, которая идёт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room is being cleaned now — это пример continuous passive. Предложение подчёркивает процесс, который происходит в данный момент, поэтому на первый план выходит текущее действие.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задание, которое уже готово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homework has been finished показывает результат, который уже достигнут к настоящему моменту. Такая форма удобна, когда важно не само действие, а его завершение и итог.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на примерах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помогает говорить о действии, а не об исполнителе. Запомните три неопределённые формы, схему modal + be + V3 и правильную форму V3 — это основа уверенного повторения.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повторения: что нужно знать о пассиве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2026-05-31T00:56:07Z</dcterms:created>
  <dcterms:modified xsi:type="dcterms:W3CDTF">2026-05-31T00:56:07Z</dcterms:modified>
</cp:coreProperties>
</file>