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герундий и его функции в предложении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сочетает глагольные и существительные признаки, выполняя ключевые функции в предложении.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Герундий: исторический и грамматический контекст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«герундий» возник в XVI веке от латинского языка. В русском языке аналогичной формой является деепричастие, однако по функциям и структуре они существенно отличаются, что создает сложности при изучении английского.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герундия и его морфологические особенности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образуется добавлением суффикса -ing к основе глагола. Это неличная форма, сочетающая черты глагола и существительного одновременно.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глагольными свойствами, такими как вид и переходность, а также существительными признаками, включая роль в предложении и возможность употребления с артиклями.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контекста, герундий может сочетаться с наречиями и прилагательными, расширяя семантические возможности конструкции.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сохраняет управление объектами и видовую категорию, что позволяет точно выражать действие. Эта особенность выделяет его среди других неличных форм глагола.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Герундий: основные грамматические признаки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черты проявляются в роли подлежащего или дополнения, а также способности сочетаться с определителями и артиклями, что расширяет синтаксическую функцию герундия.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как подлежащее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часто выступает в роли подлежащего, обозначая действие как абстрактное понятие. Например, в предложении «Swimming is fun» он обозначает сам процесс плавания.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конструкциях глагол-сказуемое стоит в единственном числе, даже если герундий подразумевает множественные или повторяющиеся действия.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Подобная структура характерна для формальной и письменной речи, где важна чёткость и обобщённость выражения действий.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как прямое дополнение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таких глаголов, как enjoy, avoid, admit, герундий выступает в роли прямого дополнения, например: «She enjoys reading.»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герундия после этих глаголов обусловлено их лексико-грамматическими свойствами и требует специфической формы дополнения.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употребление герундия после конкретных глаголов минимизирует грамматические ошибки и улучшает качество речи.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mind, suggest, finish, practice также требуют герундия, что следует учитывать при построении правильных предложений.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как обстоятельство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служит для выражения обстоятельств образа действия, времени, причины или условия, часто вводимых предлогами, например, after, before.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«After finishing work, he went home» демонстрирует временное обстоятельство с герундием в начале предложения.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использовании в середине предложения герундий позволяет уточнить причину или условие, связывая различные части текста логически.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английских предлогов требует употребления герундия, а не инфинитива или другой формы глагола.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после определённых предлогов: таблица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стабильно используется после предлогов, показывая связь действий с обстоятельствами и причинами.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Лингвистический анализ учебной литературы по грамматике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употребления герундия приходится на функцию прямого дополнения, что отражает его важность в повседневной речи и письменности.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функций герундия в английской речи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Подчеркивается необходимость владения герундием как дополнением для успешного общения и письма на английском языке.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Corpus, данные актуальны на 2023 год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после устойчивых выражений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употребляется после выражений типа worth, can't help, it's no use, что придаёт речи выразительность и идиоматичность.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выражение «It's no use crying over spilt milk» подчёркивает бесполезность сожаления, используя герундий в устойчивом сочетании.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встречаются в разговорной и письменной речи, обогащая стиль и делая его более естественным.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 роли именной части сказуемого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может выступать в составе именного сказуемого, обозначая постоянные действия или интересы субъекта. Например, в предложении «His hobby is swimming» герундий выражает занятие, являющееся характеристикой.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употребление характерно для описаний привычек и увлечений, где глагольно-существительные качества герундия помогают формировать чёткую и структурированную смысловую связь между подлежащим и сказуемым.
</a:t>
            </a:r>
            <a:endParaRPr lang="en-US" sz="882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герундий и инфинитив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выражает цель или возможное действие, в то время как герундий фиксирует процесс или факт осуществления действия, что отражается в различиях семантики и применения.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позволяют использовать и герундий, и инфинитив, при этом смысл может существенно меняться (например, «remember doing» — помнить, что сделал, и «remember to do» — не забыть сделать).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чаще используется для описания действий, воспринимаемых как фактические или текущие, а инфинитив — для обозначения намерений, планов или потенциальных событий.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различий критично для правильного перевода и правильной интерпретации сложных предложений в английском языке, особенно в письменной и разговорной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442" y="1846057"/>
            <a:ext cx="4193516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выбор глагольной формы, обязательной после конкретных глаголов, что помогает избежать грамматических ошибок при построении предложений.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требующие только герундия или инфинитива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герундием и инфинитивом строго регламентирован для каждого глагола; нарушение правил ведёт к ошибкам.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учебники и словари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герундия в разных стилях речи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формальной письменной и научной речи герундий часто используется для создания компактных и точных конструкций, обеспечивая стилистическую строгость и синтаксическую гибкость.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разговорной речи герундий остаётся распространённым, особенно после определённых глаголов и устойчивых выражений, что придаёт речи естественность и идиоматичность.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встречается в официальных документах, научных статьях и литературе, демонстрируя свою универсальность и важность для различных коммуникативных целей.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и различие с причастием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причастия в английском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выполняет роль определения и часто обозначает действие, происходящее одновременно с основным глаголом. Например, в предложении «I saw him running» причастие «running» связано с наблюдаемым действием и служит его характеристикой.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герундия как номинальной формы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обозначает процесс или действие в целом, функционируя как существительное. В примере «Running is healthy» герундий «running» выступает подлежащим, выражая понятие занятия бегом как такового.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Многочастные конструкции с герундием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может сочетаться с притяжательными местоимениями для выражения субъектного отношения, например, «Her speaking English fluently impressed everyone» демонстрирует владение действиями.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 включения наречий и определителей, расширяющих значение герундия и добавляющих дополнительные обстоятельства или характеристики к действию.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сложные конструкции характерны для академического и формального стилей, повышая выразительность и структурную насыщенность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использования герундия школьниками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герундия и инфинитива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неправильный выбор между герундием и инфинитивом после конкретных глаголов, что приводит к нарушению грамматической нормы. Например, «I enjoy to read» вместо правильного «I enjoy reading».
</a:t>
            </a:r>
            <a:endParaRPr lang="en-US" sz="808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употребление формы -ing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учащиеся используют форму с окончанием -ing неправомерно, без учёта контекста, что создаёт стилистические и смысловые ошибки в речи и письме.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после предлогов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часто неправильно употребляют инфинитив вместо герундия, хотя по грамматике необходим именно герундий, что является частой проблемой в школьных письменных работах.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на отработку герундия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Предлагается выполнять упражнения по замене инфинитива герундием в различных синтаксических функциях для закрепления знаний и понимания различий.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предложений с герундием для определения его грамматической роли помогает углубить понимание правил и особенностей использования.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заданий по выявлению и исправлению ошибок способствует развитию внимательности и грамматической точности в речи и письме.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собственных примеров с герундием после устойчивых выражений и предлогов стимулирует активное применение материала на практике.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герундия в развитии языковой компетенции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герундия способствует развитию гибкости синтаксического мышления и расширяет возможности выразительного построения предложений.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правильного употребления герундия играет ключевую роль для успешного прохождения экзаменов и повышения аналитических навыков в изучении английского языка.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помогает лучше понимать и интерпретировать иностранные тексты, а также уверенно использовать язык в академических и профессиональных сферах.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Синтез: значение и функции герундия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объединяет глагольные и существительные свойства, служит основой сложных конструкций и выражений абстрактных действий, являясь ключевым элементом совершенствования владения английским языком.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2026-05-07T22:37:35Z</dcterms:created>
  <dcterms:modified xsi:type="dcterms:W3CDTF">2026-05-07T22:37:35Z</dcterms:modified>
</cp:coreProperties>
</file>