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превращение энергии в клетке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непрерывно преобразует вещества и энергию, чтобы жить, расти и обновляться.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обмен веществ необходим каждой клетке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клетки поддерживается постоянным обновлением: структуры изнашиваются и восстанавливаются, а белки, липиды, углеводы и нуклеиновые кислоты постоянно синтезируются и распадаются. Без метаболизма останавливаются транспорт, деление, синтез белка и работа с наследственной информацией.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стороны метаболизма: анаболизм и катаболизм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Анаболизм собирает из простых веществ сложные: белки, нуклеиновые кислоты, крахмал. При этом энергия тратится, потому что нужно «строить» молекулы и накапливать материал для роста и восстановления.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Катаболизм, наоборот, расщепляет вещества, высвобождая энергию. Глюкоза и другие органические соединения постепенно «разбираются», а полученные энергетические ресурсы затем используются клеткой для дальнейших задач.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процессов прямая: энергия распада переносится туда, где нужен синтез. Поэтому продукты катаболизма служат сырьем для анаболизма: из энергии и промежуточных соединений образуются белки, ДНК, РНК и запасные вещества.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— универсальный переносчик энергии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состоит из аденина, рибозы и трех фосфатных групп. Когда отщепляется один фосфат, АТФ превращается в АДФ, и высвобождается энергия, нужная клетке для работы.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Гидролиз одной молекулы АТФ сопровождается выделением примерно 30,6 кДж/моль энергии. Поскольку АТФ быстро синтезируется и расходуется, она работает как кратковременный «резерв», а не как постоянное хранилище.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энергии от глюкозы к АТФ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8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этапов клеточного дыхания: гликолиз → пируват → ацетил-КоА → цикл Кребса → дыхательная цепь → АТФ-синтаза.
</a:t>
            </a:r>
            <a:endParaRPr lang="en-US" sz="108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Выход энергии на этапах клеточного дыхания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значимая доля АТФ появляется не в начале, а при работе дыхательной цепи и АТФ-синтазы на мембранах митохондрий.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этапов показывает: успех энергетического обмена определяется эффективностью дыхательной цепи, поэтому именно она «управляет» общим выходом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данные по клеточному дыханию: суммарный выход у эукариот 30–32 АТФ; вклад окислительного фосфорилирования около 26–28 АТФ.
</a:t>
            </a:r>
            <a:endParaRPr lang="en-US" sz="1015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52945" y="1736425"/>
            <a:ext cx="3763161" cy="2272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энергетического обмена в клетке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клеточного дыхания различаются местом протекания, набором исходных веществ и тем, где именно образуется основная энергия.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подтверждает главный тезис: мембраны митохондрий обеспечивают получение основной массы АТФ, а в начале накапливаются «заготовки» энергии в переносчиках.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биологии клеточного дыхания: распределение этапов между цитоплазмой и митохондриями и ориентировочный выход АТФ.
</a:t>
            </a:r>
            <a:endParaRPr lang="en-US" sz="793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АТФ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одной молекулы глюкозы гликолиз дает чистую энергетическую прибыль 2 АТФ и 2 NADH.
</a:t>
            </a:r>
            <a:endParaRPr lang="en-US" sz="2046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Поскольку гликолиз идет в цитоплазме и не требует кислорода, он возможен и при аэробных, и при анаэробных условиях.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сведения по гликолизу: на 1 глюкозу чистая прибыль составляет 2 АТФ и 2 молекулы NADH.
</a:t>
            </a:r>
            <a:endParaRPr lang="en-US" sz="1048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как центр аэробного дыхания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мембраны и кристы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9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протекают реакции и что определяет «энергетический спрос»
</a:t>
            </a:r>
            <a:endParaRPr lang="en-US" sz="1191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Митохондрия имеет двойную мембрану: наружную и внутреннюю. Внутренняя мембрана образует выросты — кристы, благодаря чему увеличивается площадь для работы дыхательной цепи и синтеза АТФ.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матриксе митохондрий идут реакции цикла Кребса, а на внутренней мембране сосредоточены процессы, связанные с накоплением энергии в АТФ. Больше всего митохондрий у мышечных клеток, нейронов и клеток печени — там потребность в энергии особенно высока.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переходит на анаэробный путь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дефиците кислорода пируват не может эффективно продолжать путь в митохондриях, и клетка переключается на брожение.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 итоговом выходе АТФ объясняет, почему анаэробные условия быстро приводят к утомляемости.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Сопоставление: суммарный выход у эукариот при кислородном дыхании 30–32 АТФ, при брожении — 2 АТФ с 1 глюкозы.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8119" y="1479100"/>
            <a:ext cx="185812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766500" y="1501579"/>
            <a:ext cx="220800" cy="2523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как запасной способ получения энергии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666960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666960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6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Спиртовое брожение характерно для дрожжей и ряда растительных клеток. При этом образуются этанол и углекислый газ, а клетка получает возможность продолжать жизнедеятельность в неблагоприятных условиях без кислорода.
</a:t>
            </a:r>
            <a:endParaRPr lang="en-US" sz="966" dirty="0"/>
          </a:p>
        </p:txBody>
      </p:sp>
      <p:sp>
        <p:nvSpPr>
          <p:cNvPr id="13" name="Text 4"/>
          <p:cNvSpPr txBox="1"/>
          <p:nvPr/>
        </p:nvSpPr>
        <p:spPr>
          <a:xfrm>
            <a:off x="3650237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650237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Молочнокислое брожение характерно для некоторых бактерий и для клеток мышц и тканей при кислородном дефиците. Оно помогает сохранять обмен веществ, хотя энергетическая отдача остаётся ограниченной.
</a:t>
            </a:r>
            <a:endParaRPr lang="en-US" sz="1048" dirty="0"/>
          </a:p>
        </p:txBody>
      </p:sp>
      <p:sp>
        <p:nvSpPr>
          <p:cNvPr id="15" name="Text 6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Энергии меньше, но путь работает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Брожение даёт значительно меньше энергии, чем кислородное дыхание: всего 2 АТФ на одну молекулу глюкозы. Зато реакция продолжается, когда кислорода не хватает для полноценного этапа дыхательной цепи.
</a:t>
            </a:r>
            <a:endParaRPr lang="en-US" sz="9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ферментов в реакциях обмена веществ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ферменты ускоряют обмен, обеспечивая высокую специфичность и зависящую от условий активность.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3875" y="1498325"/>
            <a:ext cx="267600" cy="267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498325"/>
            <a:ext cx="267600" cy="26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498325"/>
            <a:ext cx="267600" cy="2676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клетка использует энергию АТФ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и деление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тратится при сокращении мышечных волокон и при делении клеток. Когда синтез АТФ недостаточен, падает эффективность работы «строительных» и сократительных процессов, и клетка теряет способность поддерживать жизнедеятельность.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ресничек и жгутиков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АТФ используется для работы ресничек и жгутиков, обеспечивая движение клеток или перемещение жидкости на поверхности тканей. Поэтому двигательная активность напрямую зависит от доступности и своевременной выработки АТФ.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белков и нуклеиновых кислот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необходим для сборки белков и синтеза нуклеиновых кислот, то есть для создания новых молекул. Без энергии клетка не сможет обновлять компоненты и производить нужные РНК и ДНК.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Активный транспорт веществ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АТФ расходуется на активный транспорт ионов через мембраны: клетка «накачивает» нужные вещества в нужном направлении против градиентов. Так поддерживаются условия для работы ферментов и нормальной работы клеточных структур.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что клетка тратит больше всего энергии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затрат меняется по типу клетки и по ситуации: у активно работающих тканей увеличиваются доли, связанные с транспортом и синтезом, а у «спокойных» — снижаются.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приоритет мембранных насосов и биосинтеза. Это объясняет, почему при нарушении работы мембран или дефиците питания клетке становится трудно поддерживать устойчивую работу.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(условные доли), качественная оценка по материалам учебного курса, 2026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45600" y="1547200"/>
            <a:ext cx="6834900" cy="71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обмена веществ с ростом и развитием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774100" y="2944625"/>
            <a:ext cx="3138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период роста клетки делятся чаще, поэтому резко возрастает потребность в аминокислотах, глюкозе, нуклеотидах и энергии. Без этого новые клетки не смогут формировать структуру и поддерживать восстановление.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889350" y="2944625"/>
            <a:ext cx="32973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обмен веществ особенно характерен для эмбрионального развития, роста костей, мышц и тканей подростка. Нарушение метаболизма часто ведёт к замедлению роста, ухудшению восстановления и снижению общей работоспособности организма.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774100" y="2388200"/>
            <a:ext cx="3138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требует «строительного материала» и энергии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889350" y="2388200"/>
            <a:ext cx="3297300" cy="42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обмен поддерживает развитие тканей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016996"/>
            <a:ext cx="4007700" cy="190365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анаболизма и катаболизма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сопоставляет направление процессов, энергетические эффекты, примеры и итог для клетки — рост и обновление либо получение АТФ и промежуточных веществ.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разница — в энергетическом балансе: анаболизм строит молекулы, расходуя энергию, а катаболизм поставляет клетке энергию и сырьё для дальнейших реакций.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Сводное сравнение по школьному курсу биологии (без численных данных).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Регуляция обмена веществ в клетке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38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обменных реакций зависит от концентрации веществ, активности ферментов и сигналов гормонов. Изменение одного «параметра» может перестроить общий ход обмена и подстроить клетку под текущие потребности.
</a:t>
            </a:r>
            <a:endParaRPr lang="en-US" sz="938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усиливает поступление глюкозы в клетки и способствует синтезу гликогена. Тем самым он поддерживает запасы и помогает стабилизировать энергетическое состояние после приёма пищи.
</a:t>
            </a:r>
            <a:endParaRPr lang="en-US" sz="1070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стимулирует распад гликогена и повышает доступность глюкозы для получения энергии. Такая настройка особенно важна при стрессе и физической нагрузке, когда организму нужна быстрая «подпитка».
</a:t>
            </a:r>
            <a:endParaRPr lang="en-US" sz="1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энергетического обмена и их последствия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причинно-следственных связей показывает, как сбои на разных этапах отражаются на состоянии клетки и организма.
</a:t>
            </a:r>
            <a:endParaRPr lang="en-US" sz="1103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знаний об обмене веществ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591675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клеточного обмена помогает объяснить, почему мышцам нужен кислород при длительной нагрузке, как питание влияет на работоспособность и почему усталость часто связана с дефицитом энергии в клетках.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4491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знания применяются в медицине, спорте, физиологии питания и биотехнологии. Они позволяют обоснованно обсуждать, как меняются процессы в клетке при дефиците кислорода или недостатке питательных веществ.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865363" y="1876875"/>
            <a:ext cx="1654200" cy="242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Также они помогают анализировать роль температуры, доступности кислорода и глюкозы, а ещё — активность ферментов. Так легче понимать, почему одни условия ускоряют обмен, а другие его тормозят.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объединяет распад и синтез, а АТФ делает энергию доступной для работы клетки в нужный момент. Кислородное дыхание даёт максимальный выход АТФ, а брожение — выживание при нехватке кислорода. Стабильная работа ферментов, митохондрий и регуляции обеспечивает рост, развитие и адаптацию организма.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жизнь клетки определяется превращением энергии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2026-05-12T10:34:03Z</dcterms:created>
  <dcterms:modified xsi:type="dcterms:W3CDTF">2026-05-12T10:34:03Z</dcterms:modified>
</cp:coreProperties>
</file>