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городе по-немецки: просто, понятно и с картинками.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Bei uns in der Stadt: немецкие слова о городе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нас — это дом, школа, улица, парк и транспорт. На немецком языке эти слова короткие и удобные для запоминания по картинкам. Мы учимся говорить о том, что видим каждый день.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глазами ребёнка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48990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для городских мест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Stadt —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темы. С него легко начать рассказ о месте, где живут люди, есть улицы, дома, парк и транспорт.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Straße —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помогает назвать дорогу рядом с домом и школой. Это слово часто встречается в коротких описаниях города и маршрута.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Haus —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одно из самых знакомых мест для ребёнка. С этим словом легко строить простые фразы о своём окружении и семье.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Park — парк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нужен, чтобы говорить о прогулках, деревьях и отдыхе. Это слово хорошо подходит для картинок, игр и коротких ответов.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 und der Laden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магазин — важные места в городе. Они помогают описывать обычный день ребёнка и задавать простые вопросы по 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улица: знакомые слова и картинки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ребёнок рядом с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Haus, die Straße, das Fenster и die Tür легко связать с реальной жизнью. Ребёнок сразу узнаёт дом, окна, дверь и дорогу рядом с ним.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доме по-немецки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говорить уверенно: Das Haus ist groß. Die Straße ist breit. Hier ist mein Haus. Такие предложения просты и хорошо запоминаются по картинке.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дорога в школу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собирает Tasche, Heft и Ranzen. Он вспоминает, что скоро нужно идти zur Schule.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можно сказать: Ich gehe zur Schule. Здесь удобно замечать die Straße, den Weg и знакомые здания.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школы и в Klassenzimmer ребёнок слышит, видит и называет знакомые предметы. Тема помогает говорить о привычном школьном дне.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короткое предложение о городе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простых слов получается понятная фраза для 2 класса.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075" y="1725369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и ответы на уроке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 предмете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ist das? помогает назвать дом, улицу или парк. На него легко ответить коротко: Das ist ein Haus, и сразу продолжить разговор.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 ist die Schule? учит спрашивать о расположении. Ответ Die Schule ist dort развивает понимание слов hier и dort.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по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Siehst du den Park? тренирует внимание и речь. Можно ответить Ja, ich sehe den Park или Nein, ich sehe ihn nicht.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Haltestelle ist hier — полезная фраза для разговора о месте остановки. А выражение Ich fahre mit dem Fahrrad показывает движение и связывает тему города с повседневной жизнью.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городе: немецкие названия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Bus, die Straßenbahn, das Fahrrad и das Auto помогают описывать городской транспорт. Их удобно узнавать на картинках, а короткая фраза Der Bus fährt легко запоминается.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деревья и отдых в городе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Дети легко запоминают der Spielplatz и die Bank, потому что такие места знакомы по прогулкам. Предложение Die Kinder spielen auf dem Spielplatz звучит живо и понятно.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Тема парка показывает, что город бывает не только шумным, но и спокойным. Здесь удобно сказать: Ich sitze auf der Bank и представить отдых после прогулки.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парке можно назвать der Baum, die Wiese и der Vogel. Фраза Im Park gibt es Bäume помогает описывать зелёное место без длинных объяснений.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полки с яблоками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Laden стоит корзина с яблоками, хлебом и шоколадом. Ребёнок говорит: Ich kaufe einen Apfel. Рядом видна Kasse, а продавец улыбается так, будто знает все школьные песни.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легко заметить Brot, Milch und Schokolade. Фраза Im Laden gibt es Brot помогает назвать покупку простыми словами. Такая сцена знакома каждому ребёнку и сразу вызывает желание ответить по-немецки.
</a:t>
            </a:r>
            <a:endParaRPr lang="en-US" sz="109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 и короткий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Kasse стоит покупатель с корзинкой. Он показывает на товар и спрашивает, где он лежит. Ответ очень простой: Die Kasse ist dort. Так магазин превращается в удобную сцену для разговора и игры.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 покупки в городе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службы и люди, которые помогают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есть люди, которые помогают сохранять здоровье. Врач осматривает пациентов и даёт советы. Для детей это знакомое слово, потому что оно связано с заботой и безопасностью.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Врач-женщина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Ärztin помогает назвать женщину, которая лечит людей. Его удобно запоминать рядом с картинкой кабинета или поликлиники. Простая фраза показывает, что помощь бывает доброй и важной.
</a:t>
            </a:r>
            <a:endParaRPr lang="en-US" sz="977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следит за порядком в городе и помогает людям в трудных ситуациях. Это слово легко соединить с темой улицы, движения и правил. Для младших школьников оно звучит понятно и серьёзно.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быстро приезжают, если нужна помощь. Фраза Die Feuerwehr ist schnell учит описывать действие коротко и ясно. Такая лексика показывает, что в городе есть службы, на которые можно опереться.
</a:t>
            </a:r>
            <a:endParaRPr lang="en-US" sz="961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учительница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учительница тоже помогают детям каждый день. Они работают в школе, объясняют задания и поддерживают учеников. Это слово связывает городскую тему с привычной школьной жизнью и добрым общением.
</a:t>
            </a:r>
            <a:endParaRPr lang="en-US" sz="9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город — приятный город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двор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улица и аккуратный двор легко описываются короткими словами: sauber, ordentlich, die Straße, der Garten. Такие примеры помогают ребёнку замечать порядок вокруг себя и называть его по-немецки.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мусор попадает в Mülleimer, город становится приятнее для всех. Короткие фразы про правила поведения просты для запоминания. Они учат бережно относиться к общему месту без 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рассказать о своём городе по-немецки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 строит короткий устный ответ: от названия места к простому сообщению о своём городе.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и движением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задания на выбор правильного предмета. Учитель показывает две картинки, а дети называют die Straße, das Haus, der Bus или der Park.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слова хором и сопровождать их движением: gehen, fahren, sehen, laufen. Так слово запоминается не только на слух, но и через действие.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«Найди картинку» помогает быстро связать немецкое слово с предметом. Ребёнок видит дом, автобус или парк и выбирает нужную карточку без долгих раздумий.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эстафеты и быстрые ответы особенно нравятся детям 8–10 лет. В них есть азарт, яркие образы и минимум ожидания — почти как в настоящей игре на скорость.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городе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ребёнок спрашивает: Was ist das? Другой отвечает: Das ist ein Haus. Потом можно добавить ещё одну реплику про школу, парк или автобус. Так тренируется вопрос и короткий ответ.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второй паре вопросов удобно использовать Wo ist der Park? — Der Park ist dort. Затем подходит фраза Ich sehe einen Bus. Диалог становится живым, но остаётся очень простым.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сопоставления помогают различать автобус и машину, парк и площадь, школу и дом, улицу и дорогу. Так новые слова закрепляются через смысл, а не только через повторение.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особенно полезно сравнивать на уроке, чтобы ребёнок не смешивал похожую лексику.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«Bei uns in der Stadt»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 с артиклями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формы der, die, das на картинках. К одному слову можно добавить короткую фразу: der Park ist schön, die Schule ist hier, das Fahrrad ist neu.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учить сразу вместе с артиклем: der Bus, die Straße, das Haus. Тогда существительное запоминается точнее, а ребёнку легче строить простые фразы в речи.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тоже стоит повторять в знакомых примерах: Häuser, Straßen, Parks. Такие пары показывают, как одно и то же слово меняется, когда предметов становится больше.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идёт по знакомой улице и замечает табличку Straße. Рядом виден указатель на парк и остановку. Он читает слово вслух и вдруг понимает: немецкий язык можно встретить прямо по дороге домой.
</a:t>
            </a:r>
            <a:endParaRPr lang="en-US" sz="99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на карте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города девочка находит слова Schule, Bus и Park. Она показывает их пальцем и сравнивает с картинками в учебнике. Так надписи превращаются в полезные подсказки, а не в скучные буквы.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в учебном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есть рисунок с домом, деревом и автобусом. Под картинкой стоят короткие немецкие слова, и ребёнок легко читает их вслух. Это помогает увидеть, что язык нужен в реальных и понятных ситуациях.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вокруг нас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второклассник после этой темы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и называет слова о городе: дом, школа, парк, улица, автобус и магазин. Он понимает их по картинке и может повторить без длинной подсказки.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строит простые фразы с ist, sehe и es gibt. Он умеет ответить на вопрос Was ist das? и сказать несколько слов о том, что видит вокруг.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маленький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темы ребёнок может сказать два-три предложения о своём городе. Он уверенно использует знакомую лексику и готов переходить к новым темам без страха.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Bei uns in der Stadt: маленький словарь — большой шаг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второкласснику увидеть, что немецкий язык уже живёт рядом: в доме, школе, парке и на улице. Простые слова и короткие фразы делают первый рассказ о городе уверенным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2026-05-20T18:15:21Z</dcterms:created>
  <dcterms:modified xsi:type="dcterms:W3CDTF">2026-05-20T18:15:21Z</dcterms:modified>
</cp:coreProperties>
</file>