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«Лиличка!» как предельная любовная исповедь Маяковского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ставшая болью, ревностью и поэтическим криком.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драма и эпоха сформировали текст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возникло в петроградские годы Маяковского, когда его чувство к Лиле Брик стало частью биографии и поэтики. На фоне авангарда, литературных поисков и личного напряжения родился предельно откровенный текст.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205582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Лиля Брик: человек и культурный символ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адресат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обращено к конкретному человеку, поэтому его интонация звучит как живая исповедь. Адресность делает каждую строку эмоционально острой и лишает текст отвлеченной условности.
</a:t>
            </a:r>
            <a:endParaRPr lang="en-US" sz="812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авангарда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Лиля Брик была заметной участницей художественной среды начала XX века и связана с футуристическим кругом. Ее имя оказалось частью истории русского модернизма и литературного эксперимента.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литературной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Бриков на Садовой стала местом встреч поэтов и художников. Поэтому образ Лили в стихотворении соединяет личное чувство с культурной атмосферой эпохи.
</a:t>
            </a:r>
            <a:endParaRPr lang="en-US" sz="93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давления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в стихотворении ощущается холодным, тесным и тревожным. Улица, окно, комната и внешний шум создают среду, в которой чувство героя не находит опоры и покоя.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здесь не просто декорация, а психологическая сила. Он усиливает одиночество лирического героя и подчеркивает его внутреннюю неустойчивость, будто сам воздух вокруг мешает дышать.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композиция: любовный монолог-исповедь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принадлежит к любовной лирике, но построен не как спокойное размышление, а как обращение к конкретному человеку, в котором слышна почти физическая боль.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речи идет от признания страдания к мольбе, затем к самообвинению и к нарастающему отчаянию. Каждая часть усиливает предыдущее чувство, не давая ему ослабнуть.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передает состояние предельного напряжения: герой не анализирует переживание, а проживает его в самой речи. Поэтому стихотворение звучит как исповедь, сказанная на пределе сил.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 грани переживания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предстает не сильным и уверенным, а уязвимым человеком, для которого любовь стала источником постоянной душевной боли и зависимости от чужого ответа.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сознательно увеличивает масштаб личного чувства. Частная драма превращается в событие огромной силы, почти катастрофу, переживаемую всем существом.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соединяются нежность и ревность, обида и унижение. Это создает образ человека, который пытается удержать близость, даже когда теряет внутреннее равновесие.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не скрывает слабость и не ищет спокойствия. Напротив, он делает страдание главным содержанием речи, показывая любовь как крайнее состояние души.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боль и разрушение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страсти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уподоблена стихии, которая не согревает, а сжигает. Этот образ передает не романтическую полноту чувства, а его разрушительную, неуправляемую силу.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как форма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не случайно сопровождает героя: оно становится постоянным состоянием. Лирический мир строится вокруг раны, которая не затягивается и снова напоминает о себе.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слома и выгорания показывают, как чувство истощает человека психологически. Любовь здесь разрушает не внешний мир, а внутреннюю целостность личности.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Маяковского: разговорность и резкая метафорика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сближает высокую лирику с живой разговорной речью. Короткие фразы, резкие переходы и взволнованные обращения создают впечатление непосредственного, почти устного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стихотворения намеренно разорван: мысль движется рывками, а не плавно. Это передает состояние человека, которого чувство захлестывает и не дает говорить спокойно.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метафоры и графическая выразительность строки делают речь зримо напряженной. Смысл раскрывается не только словами, но и самим ритмом, паузами и расположением строк.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просто эмоцию, а внутреннюю эскалацию речи: каждое новое состояние не снимает предыдущее, а делает его острее.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подтверждает: стихотворение движется к предельной точке, где любовь воспринимается как неразрешимый конфликт и почти полная утрата опоры.
</a:t>
            </a:r>
            <a:endParaRPr lang="en-US" sz="80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композиции стихотворения «Лиличка!» В. Маяковского (1916)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и ритм усиливают чувство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обращения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обращения сразу задают настойчивый тон. Герой словно не может начать иначе, потому что мысль о любимой возвращается вновь и вновь.
</a:t>
            </a:r>
            <a:endParaRPr lang="en-US" sz="113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давления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формулы повторяются в моменты мольбы и боли, создавая эффект зацикленности. Речь звучит все более прерывисто и взволнованно.
</a:t>
            </a:r>
            <a:endParaRPr lang="en-US" sz="1111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кульминация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повтор становится знаком исчерпанности и отчаяния. Он передает состояние, в котором чувство уже не выражается спокойно, а живет как непрерывный надрыв.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исповедь в ритме авангарда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«Лиличке!» личное чувство не подается в привычной плавной форме. Маяковский строит признание на резких интонациях, обрывках фраз и смещении ритма, словно сам язык не успевает за силой переживания.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графический жест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у Маяковского работает не только как носитель смысла, но и как визуальный образ. Неравномерное расположение строк, паузы и выделения создают впечатление взволнованной речи, которую важно не просто читать, а почти слышать.
</a:t>
            </a:r>
            <a:endParaRPr lang="en-US" sz="104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предельная искренность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Авангардная форма в этом стихотворении не холодна и не отвлеченна. Напротив, она усиливает исповедальность, позволяя передать любовь как событие огромной внутренней энергии, где эмоция становится главным художественным материалом.
</a:t>
            </a:r>
            <a:endParaRPr lang="en-US" sz="964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Футуристический эксперимент в любовной лирике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детали раскрывают главные смысловые линии стихотворения.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подчинены одному конфликту: любовь переживается как зависимость, боль и внутреннее разрушение.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Маяковского «Лиличка!»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реальной историей отношений Маяковского и Лили Брик, однако биографический факт не исчерпывает его смысл: личный опыт становится основой художественного конфликта.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Адресность текста усиливает эффект подлинности, но поэт не ограничивается частным признанием. Он превращает конкретную ситуацию в образ трагической любви, узнаваемой вне биографии автора.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правда произведения строится не на точности бытовых деталей, а на силе внутреннего переживания. Именно поэтому стихотворение воспринимается как лирическое событие, а не как простой документ.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преображение личного в художественное делает «Лиличку!» значимой не только для понимания жизни Маяковского, но и для истории русской поэзии начала XX 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 и художественное преображение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близок старшеклассникам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чувства, знакомые современному подростку: страх потерять близкого человека, ревность, обиду и болезненную зависимость от ответа другого.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язык текста относится к началу XX века, психологическая ситуация остается понятной и сегодня. Читатель видит не отвлеченную лирику, а очень напряженный разговор о любви и уязвимости.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произведения помогает научиться читать поэзию глубже: замечать, как образ, ритм и синтаксис передают эмоцию точнее, чем прямое объяснение.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переживания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состояния лирического героя в «Лиличке!»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 оголенный голос героя становится центром всего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Маяковского «Лиличка!»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полная открытость делает текст необычным для своей эпохи: Маяковский превращает слабость в главный предмет поэтической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образы и их смысловая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конкретные детали работают не по отдельности, а как части единого эмоционального строя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смысловое ядро — зависимость и утрата; остальные образы поддерживают и усиливают этот конфликт.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Маяковского «Лиличка!»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Маяковского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«Лиличка!» относится к наиболее известным ранним произведениям поэта и показывает, как интимная тема может быть выражена с характерной для Маяковского силой и напряжением.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демонстрирует основные черты его поэтики: резкость образов, экспрессию интонации, смелый ритм и отказ от спокойной традиционной лирической плавности.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заметно, что личное переживание у Маяковского никогда не остается частным: оно становится событием речи, в котором чувства обретают масштаб и художественную значимость.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«Лиличка!» важно не только как любовное стихотворение, но и как ключ к пониманию раннего этапа творчества поэта и его новаторского языка.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2046"/>
            <a:ext cx="5139684" cy="2864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сведения о стихотворении и его литературной характеристике.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объединяет биографическую конкретность и новаторскую форму, поэтому занимает важное место в ранней лирике Маяковского.
</a:t>
            </a:r>
            <a:endParaRPr lang="en-US" sz="82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литературоведческая характеристика стихотворения «Лиличка!»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«Лиличка!» как любовь на пределе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Маяковского показывает, как личная боль может превратиться в сильное художественное высказывание. В этом соединении исповеди, трагизма и авангардной формы и заключается его непреходящая ценность.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2026-05-23T17:06:27Z</dcterms:created>
  <dcterms:modified xsi:type="dcterms:W3CDTF">2026-05-23T17:06:27Z</dcterms:modified>
</cp:coreProperties>
</file>