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окружности: основное понятие и формулы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— это путь по кругу: учимся находить её по радиусу или диаметру.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длина окружности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нужна в задачах про колёса, обручи, крышки, тарелки и круговые детали техники. В геометрии она помогает сравнивать формы разных размеров и связывает формулу с реальными измерениями. История изучения восходит к древности и числу 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— это часть плоскости, ограниченная окружностью. Он включает все точки внутри окружности вместе с внутренней областью.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— это отрезок, соединяющий две точки окружности и проходящий через центр. Он всегда в 2 раза больше радиуса.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линия, у которой все точки находятся на одинаковом расстоянии от центра. Это расстояние называют радиусом.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круг, радиус и диаметр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окружности обозначают буквой C. Для вычислений применяют формулы C = 2πr и C = πd.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формуле C = 2πr используется радиус r: сначала умножают радиус на 2, затем результат умножают на 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формуле C = πd используется диаметр d: диаметр сразу умножают на π, без дополнительных преобразований.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записи дают один и тот же ответ, потому что диаметр в 2 раза больше радиуса.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длины окружности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формуле C = πd (π ≈ 3,14), примеры d = 2, 4, 6, 8 см.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окружности при изменении диаметра
</a:t>
            </a:r>
            <a:endParaRPr lang="en-US" sz="182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видно, что длина растёт равномерно: увеличили диаметр — пропорционально увеличилась и длина окружности.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прямую пропорциональность: при удвоении диаметра длина окружности тоже удваивается.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длины окружности к диаметру всегда остаётся одним и тем же числом.
</a:t>
            </a:r>
            <a:endParaRPr lang="en-US" sz="1877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показывает, во сколько раз длина окружности больше её диаметра. Оно приблизительно равно 3,14, а для школьных задач берут такие значения.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теме «Окружность и круг» (π ≈ 3,14)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радиус и диаметр с длиной окружности через формулы с числом π. По строкам легко увидеть рост C при увеличении размеров.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формулам C = 2πr и C = πd (π ≈ 3,14).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длины окружности
</a:t>
            </a:r>
            <a:endParaRPr lang="en-US" sz="2658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радиуса или диаметра длина окружности растёт во столько же раз, во сколько увеличивается соответствующий размер.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измерить длину окружности на практике
</a:t>
            </a:r>
            <a:endParaRPr lang="en-US" sz="2311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ниткой или лентой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измерить окружность, используют нитку, гибкую ленту или рулетку. Нитку плотно прикладывают по краю круглого предмета, стараясь не растягивать и не перекрывать начало.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результата на линейку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нитку распрямляют и измеряют получившуюся длину линейкой. Такой способ подходит для крышки, стакана, тарелки, банки или обруча.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длину окружности
</a:t>
            </a:r>
            <a:endParaRPr lang="en-US" sz="228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вычислении C по радиусу или диаметру.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 округление ответа
</a:t>
            </a:r>
            <a:endParaRPr lang="en-US" sz="2721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число π: в школьных задачах обычно берут π ≈ 3,14, если не указано иное. Это влияет на точность результата.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Вычисляют и округляют ответ до сотых или до десятых, если это требуется условием. Чем точнее π и аккуратнее расчёт, тем меньше погрешность.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единицы измерения из условия: если r или d в сантиметрах, то и C считают в сантиметрах. При необходимости предварительно переводят значения в одну систему.
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C = 2πr, π ≈ 3,14.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окружностей с разными радиусами
</a:t>
            </a:r>
            <a:endParaRPr lang="en-US" sz="224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увеличивается, длина окружности растёт так же прямо пропорционально. Это удобно для быстрой оценки: удвоили r — удвоили C.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линейную зависимость C от r: при r = 2, 4, 6 см длины идут как 1:2:3. Значит, формула работает наглядно.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чаще всего берут π ≈ 3,14: с таким значением формулы дают ответы достаточно близко к реальным. Это уменьшает сложность вычислений и помогает сосредоточиться на выборе формулы.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Приближенные и более точные вычисления
</a:t>
            </a:r>
            <a:endParaRPr lang="en-US" sz="2491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удобнее использовать дробь 22/7. Она тоже является приближением π и позволяет вычислять без калькулятора во многих примерах, сохраняя приемлемую точность для школьного уровня.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точные значения π нужны там, где ошибки измерений критичны: в инженерных расчётах, научных моделях и при вычислениях, чувствительных к погрешности.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знаков после запятой используется у π, тем меньше погрешность длины окружности. Поэтому при одинаковых исходных данных точность результата повышается.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и колесо
</a:t>
            </a:r>
            <a:endParaRPr lang="en-US" sz="2447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полное вращение колеса — это путь по кругу, равный длине его окружности. Поэтому скорость движения часто связывают именно с тем, сколько раз колесо делает оборот за единицу времени.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диаметр велосипедного колеса равен 70 см, то C = πd ≈ 3,14·70 ≈ 219,8 см. При нескольких оборотах путь увеличивается пропорционально числу оборотов.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Теоретически: C = πd ⇒ C/d = π. В школьных вычислениях использовано π ≈ 3,14.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отношение C к d всегда одинаковое
</a:t>
            </a:r>
            <a:endParaRPr lang="en-US" sz="241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сами длины окружностей меняются вместе с диаметром, отношение C/d остаётся одинаковым. График подчёркивает именно постоянство 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дают один и тот же результат, близкий к 3,14, значит π — универсальный коэффициент для любых окружностей. Меняется масштаб, но не правило.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40299"/>
            <a:ext cx="4646100" cy="15988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частые причины неверных ответов и примеры, как избежать ошибки при выборе формулы и записи данных.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типовым ошибкам из школьной практики. Численные примеры не приведены, так как зависят от конкретного условия.
</a:t>
            </a:r>
            <a:endParaRPr lang="en-US" sz="63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на длину окружности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 со сложными вычислениями, а с «не той переменной» и «не тем моментом округления». Самый надёжный способ — внимательно выбирать формулу и фиксировать единицы.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задачи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контроль вычислений длины окружности перед записью ответа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интересовало учёных задолго до появления современной математики. Его пытались оценивать ещё в Древнем Египте, Вавилоне и Древней Греции, изучая круги на практике.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известных ранних приближений считается работа Архимеда: он использовал многоугольники, вписывая и описывая их вокруг окружности. Так он постепенно уточнял значение 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математики разных стран находили новые способы вычисления и улучшали точность. Сегодня π встречается не только в геометрии, но и в физике, инженерии, астрономии и информатике.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из истории числа π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в природе и технике
</a:t>
            </a:r>
            <a:endParaRPr lang="en-US" sz="2177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формы мы видим в предметах повседневной жизни: монетах, часах, колёсах, крышках, компакт-дисках и спортивных аксессуарах. Для них важны радиус, диаметр и длина окружности.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тоже встречаются круговые формы: у некоторых плодов, у капель воды и в орбитальных движениях. Поэтому понятия окружности и её длины помогают лучше описывать реальные процессы и устройства.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C = πd, π ≈ 3,14. Значения приведены в условии с округлением.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сравнение предметов круглой формы
</a:t>
            </a:r>
            <a:endParaRPr lang="en-US" sz="201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значениям видно: изменение диаметра напрямую влияет на длину окружности. Даже «небольшой» рост d заметно увеличивает путь по кругу.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даёт практический вывод: длина окружности растёт пропорционально диаметру. Поэтому при одинаковом числе оборотов предмет с большим d проходит больше расстояния.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 «Длина окружности»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окружности находят по формулам C = 2πr и C = πd. Для школьных вычислений обычно используют π ≈ 3,14. Радиус и диаметр задают размер, а длина пропорционально растёт.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2026-05-14T02:09:58Z</dcterms:created>
  <dcterms:modified xsi:type="dcterms:W3CDTF">2026-05-14T02:09:58Z</dcterms:modified>
</cp:coreProperties>
</file>