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большой и удивительный город, где история встречается с современностью.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3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endParaRPr lang="en-US" sz="302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государства. Здесь принимают важные решения, работают государственные учреждения и сохраняются традиции страны. Для России такой столицей является Москва — город, который знает вся страна.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Москва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расположена в европейской части России. Это удобное положение помогло городу расти, развиваться и становиться всё более важным для страны на протяжении веков.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на реке Москве, от которой и получил своё название. Река стала частью истории города и помогала людям селиться здесь ещё в древности.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Москву проходят большие дороги, железные пути и линии метро. Благодаря такому транспорту в столицу легко добираться из разных городов и районов.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Москву выбрали столицей не случайно: здесь удобно управлять большой страной. Город находится в месте, где соединяются важные пути и направления.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главный символ Москвы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— это старая крепость в самом центре города. Его стены и башни напоминают о давней истории Москвы и делают её легко узнаваемой.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давно стал одним из главных символов России. Его изображают на открытках, книгах и сувенирах, а многие люди узнают страну именно по нему.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Кремля находятся государственные здания, где работают важные учреждения. Это место не только красивое, но и очень значимое для всей страны.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площадью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Кремля расположена Красная площадь. Вместе они составляют знаменитый исторический центр Москвы, который известен далеко за пределами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одно из самых известных мест Москвы. Сюда приходят туристы, школьники и жители города, чтобы увидеть знаменитые здания и почувствовать особую атмосферу столицы.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находятся Собор Василия Блаженного, Исторический музей и ГУМ. Все эти места делают её красивой, нарядной и очень узнаваемой.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проходят торжественные мероприятия, праздники и важные события. В такие дни она выглядит особенно ярко и торжественно, будто надевает праздничный наряд.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из книг и фильмов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Красную площадь часто показывают в книгах, фильмах и на открытках. Поэтому даже те, кто ещё не был в Москве, хорошо её представляют.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Открылось в 1935 году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начало работать в 1935 году. С тех пор оно стало одним из самых удобных способов передвижения по огромному городу.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помогает людям быстро добираться до школы, работы и дома. Поезда ходят часто, а это очень важно в таком большом городе, как Москва.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станции украшены мрамором, узорами, мозаиками и светильниками. Поэтому поездка в метро иногда похожа на прогулку по красивому подземному дворцу.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своей красоты московское метро часто называют подземным музеем. Здесь можно не только ехать, но и любоваться станциями, как настоящими произведениями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Москву городом знаний
</a:t>
            </a:r>
            <a:endParaRPr lang="en-US" sz="26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известные университеты, где учатся тысячи студентов. Самый знаменитый из них — МГУ, который знают не только в России, но и во многих странах.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столичных библиотеках хранятся книги для детей и взрослых. Здесь можно спокойно читать, готовить уроки и открывать для себя новые интересные истории.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учёные, которые делают важные открытия и проводят исследования. Их работа помогает людям узнавать больше о мире, звёздах, природе и технике.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Москвы сохраняют редкие предметы, старинные книги и ценные находки. Они помогают детям и взрослым лучше понимать прошлое и учиться новому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город театров и музеев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— одно из самых известных культурных мест Москвы. Здесь показывают балеты и спектакли, которые восхищают зрителей своей красотой и мастерством.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есть много театров, куда особенно любят ходить дети. Там можно увидеть сказки, весёлые истории и добрые постановки, которые запоминаются надолго.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музеев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музеях хранятся картины, старинные вещи и необычные находки. Каждый музей рассказывает свою историю, поэтому выбрать интересное занятие здесь совсем несложно.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всем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найдётся занятие и для школьников, и для взрослых. Можно посмотреть спектакль, сходить на выставку или узнать что-то новое о прошлом.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Москва вместе с сезонами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Москва кажется особенно зелёной и тёплой. В парках много света, а на улицах хочется гулять дольше обычного. Город будто улыбается и приглашает на прогулку.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Москва покрывается снегом и становится похожей на праздничную открытку. Огни на улицах сияют ярче, а город выглядит особенно нарядно и немного волшебно.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московских парках распускаются листья и цветы. Воздух становится мягче, а деревья быстро надевают свой зелёный наряд, словно спешат к празднику.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Москва меняет цвет: деревья становятся жёлтыми, оранжевыми и красными. Аллеи выглядят очень красиво, будто художник осторожно раскрасил весь город.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отдыхать в Москве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Горького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Горького люди гуляют, катаются на велосипедах и отдыхают у воды. Это одно из самых любимых мест для прогулок в столице.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Сокольники — большой зелёный парк, где можно дышать свежим воздухом и спокойно проводить время. Здесь часто гуляют семьи с детьми.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Зарядье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Зарядье можно увидеть красивые виды на город и отдохнуть среди зелени. Это место удобно и для прогулки, и для интересного знакомства с Москвой.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— это просторное место для прогулок, встреч и отдыха. Здесь можно кататься, смотреть на красивые здания и просто наслаждаться большим городом без спешки.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росла и менялась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небольшого поселения на реке Москве до современного мегаполиса: каждый этап добавлял городу новые здания, улицы и традиции.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13,1 млн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столицу крупнейшим городом страны и одним из самых крупных городов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живут в Москве.
</a:t>
            </a:r>
            <a:endParaRPr lang="en-US" sz="3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Москвы на 1 января 2024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между стеклом и историей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нового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Москва-Сити небоскрёбы тянутся прямо к облакам. Их стеклянные стены блестят на солнце, а вечером загораются огни, и весь квартал похож на большой город будущего.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недалеко можно увидеть Кремль и старинные улицы. Здесь прошлое не прячется, а живёт рядом с современными зданиями. Такое соседство помогает почувствовать, как менялась Москва.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умеет удивлять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городе можно пройти мимо древних стен, а потом увидеть мосты, башни и деловые кварталы. Именно поэтому Москва кажется одновременно знакомой и совсем новой.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столицы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спешит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помогает быстро добираться через весь огромный город. Поезда идут часто, поэтому люди успевают в школу, на работу и на встречи без долгого ожидания.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трамваи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 и электробусы помогают попасть туда, где нет метро поблизости. Они делают поездки удобными и связывают между собой разные районы столицы.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 поезда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вокзалы соединяют Москву с другими городами страны. Отсюда отправляются поезда, и многие люди могут быстро приехать в столицу или уехать из неё.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высоко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помогают Москве быть связанной не только с Россией, но и с другими странами. Благодаря им столицу легко посетить издалека.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истории России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год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первое известное упоминание Москвы в летописи. Тогда город ещё был небольшим, но уже становился важным местом на карте Руси.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столицей княжества и начала расти быстрее. Сюда приезжали ремесленники, купцы и правители, а город укреплялся и богател.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1918 года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снова стала главным городом страны. С этого времени она ещё больше выросла и превратилась в большой современный центр.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с Наполеоном Москва сильно пострадала, но потом была восстановлена. Город показал стойкость и силу своих жителей.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Москвы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самый узнаваемый символ столицы. Его стены и башни напоминают о древней истории города и о том, что Москва всегда была важным центром страны.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известна во всём мире. Здесь проходят праздники, а рядом стоят знаменитые здания, которые часто изображают на открытках и сувенирах.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Спасской башне знают многие. Эта башня часто появляется на фотографиях Москвы и помогает сразу узнать столицу среди других городов.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купола собора похожи на сказочный рисунок. Он стоит рядом с Красной площадью и делает московский пейзаж особенно запоминающимся.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станции метро тоже стали символом города. Мрамор, светильники и узоры превращают обычную поездку в небольшую экскурсию под землёй.
</a:t>
            </a:r>
            <a:endParaRPr lang="en-US" sz="10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другие города страны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особенный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российского города свой характер: где-то много рек, где-то старинных домов, а где-то широких площадей. Москва не похожа на все сразу, но помогает их объединять.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столицу приезжают люди из разных частей страны учиться, работать и смотреть достопримечательности. Так Москва становится местом встречи, где Россия как будто собирается вместе.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узнают про Москву, им легче понять и другие города России. Ведь у страны много лиц, а столица помогает увидеть их как части одной большой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Москве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и планетарий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есть большой зоопарк и планетарий. Там можно увидеть животных, узнать о звёздах и почувствовать себя настоящим исследователем, не уезжая далеко от центра.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 очень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Москву-реку и её притоки перекинуто много мостов. Они соединяют берега, улицы и районы, а ещё делают город красивым и удобным для прогулок.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Москвы изображён Георгий Победоносец. Этот символ напоминает о силе, мужестве и долгой истории города, который много раз защищал и отстаивал свою роль.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всегда можно найти что-то новое: старинное здание, необычный музей или очень высокий дом. Поэтому прогулка по столице часто похожа на маленькое приключение.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столицу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помогает лучше представить, как развивалась Россия. Через её улицы, памятники и здания можно увидеть важные события прошлого и понять, почему они так значимы.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столицы делает уроки истории, окружающего мира и чтения интереснее. Когда школьник узнаёт о Москве, ему легче запоминать факты о своей стране.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Гордиться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показывает, что в России есть и древние традиции, и новые идеи. Это помогает детям почувствовать уважение к своей стране и её достижениям.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соединяет людей из разных городов и регионов. Зная столицу, ребёнок лучше понимает, что все мы живём в одной большой и дружной стране.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хранит память о прошлом и смело смотрит в будущее. В её улицах, музеях, парках и башнях живёт история всей страны, а ещё её энергия, талант и любовь к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2026-05-25T23:53:07Z</dcterms:created>
  <dcterms:modified xsi:type="dcterms:W3CDTF">2026-05-25T23:53:07Z</dcterms:modified>
</cp:coreProperties>
</file>