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0875" y="775275"/>
            <a:ext cx="6589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Начальный период Второй мировой войны: от кризиса к расширению конфликта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Польши до мирового размаха: блицкриг, «странная война», победы 1940-го и кризис лета 1941-го.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накануне войны: международная обстановка и предпосылки кризиса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1930-х Версальско-Вашингтонская система рушилась: ревизионизм Германии, Италии и Японии подрывал договоры. Экономический кризис 1929–1933 годов усилил социальное напряжение. Мюнхенское соглашение 1938 года и провалы Лиги Наций открыли дорогу агрессии.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 августа 1939 года СССР и Германия подписали договор о ненападении. К нему прилагались секретные протоколы о разграничении сфер влияния в Восточной Европе.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Германии соглашение означало снижение риска войны на два фронта. Это облегчало начало агрессии против Польши без немедленного столкновения с СССР.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интересы СССР включались восточные районы Польши, Прибалтика, Финляндия и Бессарабия. Такой контур влияния заранее определял, как будут меняться границы в случае войны.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Пакт Молотова — Риббентропа и его значение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877482"/>
            <a:ext cx="4775700" cy="3653935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сторон конфликта и их задач в начале польской кампании.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асимметрию: Германия имела крупные силы и мобильность, а союзники Польши — ограниченную готовность к немедленным действиям; Польша уступала по численности и технике.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2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участники и цели в сентябре 1939 года
</a:t>
            </a:r>
            <a:endParaRPr lang="en-US" sz="2327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кампании 1939 года (обобщённые данные).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вторжения и завершения сопротивления, 1 сентября — 6 октября 1939 года.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Нападение на Польшу: ключевые этапы кампании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удар нацеливали так, чтобы противник не успевал перестроить оборону. Немецкие командиры делали ставку на быстрый ввод крупных соединений в прорыв, пока фронт держался на стыках. Так темп событий стал стратегическим оружием.
</a:t>
            </a:r>
            <a:endParaRPr lang="en-US" sz="865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Внезапность как «ускоритель» войны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Танковые дивизии прорывали оборонительные линии, а затем их поддерживала моторизованная пехота, закреплявшая продвижение. Прорыв не оставался разрозненным эпизодом: его развивали в глубину, заставляя обороняющихся действовать реактивно.
</a:t>
            </a:r>
            <a:endParaRPr lang="en-US" sz="833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прорыва и закрепление успеха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разрушала узлы связи и тыловые службы, из-за чего падала управляемость и замедлялась доставка подкреплений. Радиосвязь помогала координировать действия разных родов войск. В результате даже локальная победа превращалась в общую операцию.
</a:t>
            </a:r>
            <a:endParaRPr lang="en-US" sz="791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и связь: удар по системе управления
</a:t>
            </a:r>
            <a:endParaRPr lang="en-US" sz="1344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Блицкриг как новая форма ведения войны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Польши и первые территориальные изменения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Польши её территория была разделена между Германией и СССР по заранее оговорённым в секретных договорённостях схемам.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районы и часть центральных земель вошли в состав рейха, а восточные области были включены в СССР. Государство Польша исчезло с карты Европы.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тысяч польских военных, представителей интеллигенции и граждан оказались под репрессиями, депортациями и оккупационным контролем, что усилило гуманитарную катастрофу.
</a:t>
            </a:r>
            <a:endParaRPr lang="en-US" sz="1466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Западном фронте ожидали большого столкновения, но оно откладывалось: действия часто ограничивались отдельными операциями и огневыми контактами.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подчеркивают контраст между политическим объявлением и реальной динамикой боевых действий: решающий перелом произошёл в мае 1940 года.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«Странная война»: война без крупных сражений на Западе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Описательная шкала по хронологии начала войны и последующего перехода к наступлению (1939–1940).
</a:t>
            </a:r>
            <a:endParaRPr lang="en-US" sz="72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война СССР и Финляндии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начал военные действия против Финляндии, стремясь отодвинуть границу от Ленинграда и получить стратегически важные территории. Для финнов это означало вопрос выживания государства.
</a:t>
            </a:r>
            <a:endParaRPr lang="en-US" sz="1091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ноября 1939: начало войны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Финляндия опиралась на линию Маннергейма, знание местности и мобильные лыжные подразделения. Несмотря на численное превосходство Красной армии, боевые потери оказались значительными.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опоры на линию Маннергейма к тяжёлым потерям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мирный договор был подписан 12 марта 1940 года. Граница СССР была сдвинута в пользу Советского Союза, что закрепило достигнутый итог конфликта.
</a:t>
            </a:r>
            <a:endParaRPr lang="en-US" sz="1185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марта 1940: Московский мир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1940 года Германия расширила войну на Северную Европу и Западный фронт: 9 апреля были оккупированы Дания и Норвегия. Затем, 10 мая, началось наступление против Бельгии, Нидерландов и Франции.
</a:t>
            </a:r>
            <a:endParaRPr lang="en-US" sz="1193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Наступление Германии в Северной и Западной Европе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Ключевую роль сыграл обход через Арденны: это позволило прорвать фронт союзников и ускорить продвижение к Ла-Маншу. Так война снова сменила темп и географию в считанные недели.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Молниеносное продвижение Германии в мае 1940 года быстро сломало планы союзников, а капитуляции следовали одна за другой, меняя ситуацию буквально по дням.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дат показывает ускорение темпа войны: прорыв к Ла-Маншу и эвакуация в Дюнкерке не предотвратили падение Франции, завершившееся перемирием 22 июня.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Франции: ключевые даты кампании 1940 года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событий 1940 года (школьные атласы и общедоступные исторические справочники), май–июнь 1940 г.
</a:t>
            </a:r>
            <a:endParaRPr lang="en-US" sz="72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2131" y="24501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2131" y="1386875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2131" y="3516551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за Британию и пределы немецкого превосходства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оборона опиралась на радиолокацию и 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8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использовала радиолокационные станции и централизованное управление истребителями, дополняя это системой раннего оповещения. Так летчики быстрее находили противника и эффективнее распределяли силы.
</a:t>
            </a:r>
            <a:endParaRPr lang="en-US" sz="1222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люфтваффе — сломить воздушную мощь
</a:t>
            </a:r>
            <a:pPr algn="l" indent="0" marL="0">
              <a:lnSpc>
                <a:spcPct val="115000"/>
              </a:lnSpc>
              <a:buNone/>
            </a:pPr>
            <a:r>
              <a:rPr lang="en-US" sz="56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и осенью 1940 года Германия стремилась добиться господства в воздухе: уничтожить британскую авиацию, авиационные предприятия и элементы системы ПВО, чтобы сделать защиту острова бессмысленной.
</a:t>
            </a:r>
            <a:endParaRPr lang="en-US" sz="1405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Королевские ВВС устояли; высадку отложили
</a:t>
            </a:r>
            <a:pPr algn="l" indent="0" marL="0">
              <a:lnSpc>
                <a:spcPct val="115000"/>
              </a:lnSpc>
              <a:buNone/>
            </a:pPr>
            <a:r>
              <a:rPr lang="en-US" sz="58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Немецкой авиации не удалось сломить сопротивление Королевских ВВС. Поэтому планы решающей операции по высадке в Британии не получили условий для успеха и были отложены.
</a:t>
            </a:r>
            <a:endParaRPr lang="en-US" sz="1459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395" y="898025"/>
            <a:ext cx="4549309" cy="37398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в Европе к концу 1940 года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фиксирует, как за 1939–1940 годы изменилась карта Европы: от разгрома Франции до продолжения войны Великобританией и расширения влияния СССР.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1940 года Германия укрепила политическую карту Европы, но не довела конфликт до окончательной развязки: Великобритания продолжала сопротивление, а СССР сохранял собственную линию влияния.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 и хронология событий 1939–1940 годов.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1940-х годов боевые действия уже шли в Восточной Азии. Япония ведет войну в Китае с 1937 года, и в 1940 году давление нарастает, превращая регион в постоянный театр операций.
</a:t>
            </a:r>
            <a:endParaRPr lang="en-US" sz="616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 Китай: война, начавшаяся раньше Европы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1940 году Япония усилила давление на французский Индокитай. Для союзников это означало: конфликт выходит за рамки Европы и требует учитывать стратегию в Юго-Восточной Азии.
</a:t>
            </a:r>
            <a:endParaRPr lang="en-US" sz="616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Индокитай под усиленным нажимом
</a:t>
            </a:r>
            <a:endParaRPr lang="en-US" sz="1072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 сентября 1940 года Германия, Италия и Япония подписали Тройственный пакт. Политический союз закрепил координацию держав Оси и усилил взаимосвязь европейского и азиатского направлений войны.
</a:t>
            </a:r>
            <a:endParaRPr lang="en-US" sz="616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Тройственный пакт: оформление союза держав Оси
</a:t>
            </a:r>
            <a:endParaRPr lang="en-US" sz="1072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в огне: как локальные войны стали мировой проблемой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переходов: от оккупаций и локальных театров к оформлению коалиции и новому этапу войны.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европейского кризиса к мировому конфликту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мобилизация в первые годы войны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годы войны ведущие державы перевели экономику на военные рельсы: резко увеличили выпуск вооружений, авиации, танков, а также вложения в транспорт и связь для нужд фронта.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активнее опиралась на ресурсы оккупированных территорий и труд военнопленных, выстраивая снабжение так, чтобы поддерживать темп наступательных операций и устойчивость армии.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делала ставку на морские поставки и поддержку доминионов, что позволяло компенсировать потери и поддерживать промышленность и вооруженные силы в условиях блокады и ударов.
</a:t>
            </a:r>
            <a:endParaRPr lang="en-US" sz="1009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ускорял эвакуацию предприятий на восток и перенос промышленности за Урал; это снижало уязвимость тыла и обеспечивало продолжение производства по мере втягивания страны в новый этап войны.
</a:t>
            </a:r>
            <a:endParaRPr lang="en-US" sz="1034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победы создавали иллюзию управляемости войны, но стратегические проблемы накапливались: растягивались линии снабжения и усиливалась зависимость от ограниченных ресурсов.
</a:t>
            </a:r>
            <a:pPr algn="l" indent="0" marL="0">
              <a:lnSpc>
                <a:spcPct val="150041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что «сильная сторона» ранних успехов не компенсировала долгосрочные ограничения: даже при мобильности войскам требовалось топливо, стабильные коммуникации и экономическая устойчивость.
</a:t>
            </a:r>
            <a:endParaRPr lang="en-US" sz="1193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уязвимости держав Оси в 1939–1941 годах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факторов из общеизвестных характеристик кампаний 1939–1941 годов (обзорная оценка, без привязки к точным статистическим долям).
</a:t>
            </a:r>
            <a:endParaRPr lang="en-US" sz="72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6401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640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6019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50483"/>
            <a:ext cx="218400" cy="1941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населения и опыт мирных жителей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Бомбардировки и эвакуация
</a:t>
            </a:r>
            <a:pPr algn="l" indent="0" marL="0">
              <a:lnSpc>
                <a:spcPct val="115000"/>
              </a:lnSpc>
              <a:buNone/>
            </a:pPr>
            <a:r>
              <a:rPr lang="en-US" sz="55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годы войны сопровождались бомбардировками городов и вынужденной эвакуацией населения. Люди становились беженцами, а города — уязвимыми целями, даже когда фронт находился далеко.
</a:t>
            </a:r>
            <a:endParaRPr lang="en-US" sz="1289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как ранний объект массового насилия
</a:t>
            </a:r>
            <a:pPr algn="l" indent="0" marL="0">
              <a:lnSpc>
                <a:spcPct val="115000"/>
              </a:lnSpc>
              <a:buNone/>
            </a:pPr>
            <a:r>
              <a:rPr lang="en-US" sz="52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стала одним из первых пространств, где массовое насилие и террор стали частью оккупационной практики. Пострадали военные, представители интеллигенции и мирные жители.
</a:t>
            </a:r>
            <a:endParaRPr lang="en-US" sz="1230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воздушных ударов в Европе
</a:t>
            </a:r>
            <a:pPr algn="l" indent="0" marL="0">
              <a:lnSpc>
                <a:spcPct val="115000"/>
              </a:lnSpc>
              <a:buNone/>
            </a:pPr>
            <a:r>
              <a:rPr lang="en-US" sz="55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и Великобритании усиливалась опасность воздушных ударов, меняя повседневность: требовались укрытия, система оповещения и привычка к прерыванию обычной жизни под угрозой налетов.
</a:t>
            </a:r>
            <a:endParaRPr lang="en-US" sz="1289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Разрушения инфраструктуры и перемещение людей на Севере и Востоке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Финляндии и СССР война затрагивала гражданских через разрушение инфраструктуры и вынужденное перемещение людей. Это подчеркивало, что страдали не только фронтовые части.
</a:t>
            </a:r>
            <a:endParaRPr lang="en-US" sz="11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250" y="258700"/>
            <a:ext cx="84114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1941 год стал рубежом войны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4453200" y="1417300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1941: контроль без окончательной развязки
</a:t>
            </a:r>
            <a:pPr algn="l" indent="0" marL="0">
              <a:lnSpc>
                <a:spcPct val="115000"/>
              </a:lnSpc>
              <a:buNone/>
            </a:pPr>
            <a:r>
              <a:rPr lang="en-US" sz="57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лету 1941 года Германия контролировала значительную часть Европы, но не добилась полного разгрома противников. Великобритания продолжала сопротивление, а на востоке сохранялась напряженность.
</a:t>
            </a:r>
            <a:endParaRPr lang="en-US" sz="1349" dirty="0"/>
          </a:p>
        </p:txBody>
      </p:sp>
      <p:sp>
        <p:nvSpPr>
          <p:cNvPr id="8" name="Text 3"/>
          <p:cNvSpPr txBox="1"/>
          <p:nvPr/>
        </p:nvSpPr>
        <p:spPr>
          <a:xfrm>
            <a:off x="4453200" y="2718325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Временное отсутствие прямого столкновения с СССР
</a:t>
            </a:r>
            <a:pPr algn="l" indent="0" marL="0">
              <a:lnSpc>
                <a:spcPct val="115000"/>
              </a:lnSpc>
              <a:buNone/>
            </a:pPr>
            <a:r>
              <a:rPr lang="en-US" sz="56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Союз оставался временно вне прямого конфликта с Германией. Это давало отсрочку, но не отменяло подготовки к столкновению между крупнейшими сухопутными силами.
</a:t>
            </a:r>
            <a:endParaRPr lang="en-US" sz="1326" dirty="0"/>
          </a:p>
        </p:txBody>
      </p:sp>
      <p:sp>
        <p:nvSpPr>
          <p:cNvPr id="9" name="Text 4"/>
          <p:cNvSpPr txBox="1"/>
          <p:nvPr/>
        </p:nvSpPr>
        <p:spPr>
          <a:xfrm>
            <a:off x="4453200" y="4019350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«Барбаросса»: переход к новой фазе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«Барбаросса» означал переход к новой фазе войны — схождению крупнейших армий на Восточном фронте. Итог: исход стал более неопределенным, а характер кампании резко изменился.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войны уже решало судьбу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1939–1941 годов показал: умиротворение не остановило агрессию, а блицкриг принес быстрые победы, но не финальную развязку. Британия сопротивлялась, СССР втягивался в новый этап, война стала мировой.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2026-05-11T13:41:52Z</dcterms:created>
  <dcterms:modified xsi:type="dcterms:W3CDTF">2026-05-11T13:41:52Z</dcterms:modified>
</cp:coreProperties>
</file>