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0125" y="4370625"/>
            <a:ext cx="5109000" cy="486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1768650"/>
            <a:ext cx="78366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лётчикам в полёте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16150" y="3234325"/>
            <a:ext cx="59526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Смелые люди ведут самолёт сквозь небо, где важны точность, порядок и команда.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Профессия, которая держит небо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Лётчик управляет самолётом или вертолётом, перевозит людей и грузы, а иногда спешит на помощь. Эта работа требует спокойствия, внимательности и строгого соблюдения правил.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37460"/>
            <a:ext cx="221100" cy="176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полёта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вокруг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кажется огромным и свободным, но в полёте у самолёта есть точный маршрут. Он словно идёт по невидимой воздушной дороге и не сворачивает без причины.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курс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участок пути заранее рассчитывают. Лётчик следит за направлением, высотой и скоростью, чтобы самолёт двигался ровно и без лишних отклонений.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деталям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неточность может изменить весь полёт. Поэтому пилот внимательно смотрит на приборы, слушает сообщения и проверяет каждое важное действие.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людей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спиной лётчика находятся пассажиры, груз и доверие многих людей. Он должен думать не только о небе, но и о безопасности каждого на борту.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 кабине пилота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Панели, которые помогают лететь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кабине пилота много экранов, кнопок и стрелок. Они показывают скорость, высоту и курс самолёта. По этим данным лётчик понимает, всё ли идёт как надо, и спокойно ведёт машину вперёд.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через 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кабине есть средства связи, чтобы пилот мог разговаривать с землёй и экипажем. Через стекло видны облака и небо, а внутри всё устроено так, чтобы ничего не отвлекало от полёта.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должен быть лётчик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Лётчику нужна смелость, но не безрассудная. Он должен сохранять спокойствие, даже когда погода меняется или план полёта требует быстрой перестройки.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важно внимание. Пилот следит за приборами, слушает связь и замечает мелочи, которые другим даже не бросились бы в глаза. В авиации сонливость — плохой помощник.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нужны дисциплина, честность и ответственность. Лётчик работает по правилам, потому что от его решений зависит безопасность пассажиров и всей команды на борту.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полёт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перед и во время рейса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36610"/>
            <a:ext cx="221100" cy="176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26783"/>
            <a:ext cx="221100" cy="19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403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52633"/>
            <a:ext cx="221100" cy="1965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пилот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управлять самолётом, следит за приборами и поддерживает связь. Вдвоём работать легче: один замечает одно, второй — другое, и ничего важного не ускользает.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Бортпроводники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заботятся о пассажирах, помогают с посадкой и объясняют правила. Если всем спокойно и удобно, полёт проходит гораздо приятнее и без лишней суеты.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вылетом они проверяют самолёт и его части. Это очень нужная работа, потому что исправная машина летит надёжно, а у пилота появляется уверенность.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Диспетчеры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Диспетчеры помогают самолётам на земле и в небе. Они подсказывают маршрут, следят за движением и помогают пилоту идти точно и безопасно.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в полёте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в разную погоду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небо ясное, самолёт летит спокойно и красиво, словно корабль по синему морю. Но даже в хорошую погоду пилот всё равно внимательно следит за приборами и курсом.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появляются облака, ветер или снег, работа становится сложнее. Тогда особенно важны собранность, связь с землёй и умение не спешить, а действовать точно.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Лётчики в истории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смелые полёты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только мечтали подняться в небо. Потом появились первые самолёты, и лётчики начали открывать новые возможности для путешествий.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перелёты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Лётчики стали летать дальше и дольше. Их перелёты удивляли людей и показывали, что небо можно покорять не только мечтой, но и мастерством.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неба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Многих лётчиков помнят за смелость и верность делу. Их имена бережно хранят в книгах, музеях и рассказах о настоящих героях.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 лётчиках напоминают улицы, памятники и школьные рассказы. Так дети узнают, что полёт — это труд, мужество и большая ответственность.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лётчики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лётчики охраняют небо страны. Они умеют быстро действовать, внимательно слушать команды и сохранять спокойствие, даже если задача очень трудная.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службой они много тренируются. Учебные полёты помогают им отрабатывать точность, смелость и умение работать в сложных погодных и боевых условиях.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самолёты должны быть в полном порядке, а решения — быстрыми и верными. Здесь нет места рассеянности: каждый шаг может быть очень важным.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лётчики защищают людей, города и важные места. За их работой стоит большая дисциплина, верность присяге и готовность помочь стране.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лётчики каждый день везут людей по разным городам и странам. Они помогают пассажирам быстро и удобно добираться туда, куда нужно, даже если путь очень далёкий.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работа похожа на точные часы: вылететь вовремя, вести самолёт по маршруту и благополучно приземлиться. За этим стоят внимание, спокойствие и забота о людях на борту.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лётчики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труда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лётчика начинается задолго до взлёта. Он проверяет самолёт, изучает погоду, рассчитывает маршрут и готовится так, чтобы в небе не было лишних сюрпризов.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полёта важно не только смело действовать, но и терпеливо следовать правилам. Каждое решение должно быть точным, как будто его подсказывает очень умный компас.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Красивый полёт кажется лёгким только со стороны. На самом деле за ним стоят тренировки, знания, упорство и ежедневный труд, который помогает людям доверять небу.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безопасному полёту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действий, которые помогают сделать полёт спокойным и надёжным.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27633"/>
            <a:ext cx="221100" cy="19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авиации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перелёты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сделали большие расстояния намного короче. Теперь люди могут быстрее встречаться с родными, учиться в других городах и путешествовать без долгой дороги по земле.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пассажирам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помогает людям добираться туда, где они нужны сегодня, а не через много дней. Это особенно важно для срочных поездок, встреч и дальних маршрутов.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 и грузы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перевозят письма, посылки и важные грузы. Благодаря этому нужные вещи приходят быстрее, а связь между городами и странами становится надёжнее.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мастерство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Пилоты и конструкторы вместе сделали авиацию удобной и безопасной. Их знания и труд помогли людям приблизиться к небу и уверенно летать всё дальше.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лётчика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пилота выглядит аккуратно и строго, потому что она напоминает о порядке, собранности и уважении к профессии. В ней всё продумано для удобства и работы.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лётчик надевает форму, он как будто надевает и особую ответственность. Она помогает сразу понять: перед нами человек, которому доверяют самолёт, пассажиров и весь полёт.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вылетом самолёт внимательно осматривают: проверяют двигатель, топливо, связь и приборы. Это помогает заметить даже маленькую неполадку до того, как она станет большой.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Пилоты тренируются действовать спокойно, если погода меняется или появляется другая трудность. Важно не теряться, а быстро выбрать верное решение и помочь экипажу.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полёте все следуют строгим правилам, чтобы не сбиться с курса и не пропустить важный сигнал. Правила в авиации — это не скука, а надёжная защита.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держится на внимании, опыте и постоянной тренировке. Когда каждый делает своё дело точно, самолёт летит уверенно, а пассажиры чувствуют себя спокойно.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авиации важна безопасность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профессии лётчика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Этапы, через которые проходит человек, мечтающий управлять самолётом.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и благодарность лётчикам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Лётчиков уважают за смелость, точность и умение работать без лишних слов. Их профессия требует спокойной головы и очень верного сердца.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их труд остаётся незаметным, потому что пассажиры видят только удачный взлёт и мягкую посадку. Но именно за этими минутами стоят часы подготовки и внимания.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лётчикам выражают в книгах, памятниках, названиях улиц и добрых словах. Так люди показывают, что ценят тех, кто уверенно ведёт самолёты по небу.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зовёт мечтать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полёте часто рождается в детстве, когда в небе появляется самолёт. Он кажется маленьким, но сразу будит большое любопытство и желание узнать, как он летит.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Облака, дальние дороги и высокий полёт словно зовут в путешествие. А потом ребёнок начинает мечтать, читать, задавать вопросы и делать первые шаги к своей цели.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Небо, труд и благодарность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Лётчики соединяют города, помогают людям и охраняют небо. Их труд держится на смелости, знаниях, дисциплине и дружной команде. Слава лётчикам в полёте!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2026-05-24T02:17:37Z</dcterms:created>
  <dcterms:modified xsi:type="dcterms:W3CDTF">2026-05-24T02:17:37Z</dcterms:modified>
</cp:coreProperties>
</file>